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1"/>
  </p:notesMasterIdLst>
  <p:sldIdLst>
    <p:sldId id="267" r:id="rId2"/>
    <p:sldId id="259" r:id="rId3"/>
    <p:sldId id="271" r:id="rId4"/>
    <p:sldId id="273" r:id="rId5"/>
    <p:sldId id="274" r:id="rId6"/>
    <p:sldId id="275" r:id="rId7"/>
    <p:sldId id="276" r:id="rId8"/>
    <p:sldId id="277" r:id="rId9"/>
    <p:sldId id="278" r:id="rId10"/>
    <p:sldId id="262" r:id="rId11"/>
    <p:sldId id="268" r:id="rId12"/>
    <p:sldId id="263" r:id="rId13"/>
    <p:sldId id="264" r:id="rId14"/>
    <p:sldId id="269" r:id="rId15"/>
    <p:sldId id="279" r:id="rId16"/>
    <p:sldId id="266" r:id="rId17"/>
    <p:sldId id="270" r:id="rId18"/>
    <p:sldId id="261" r:id="rId19"/>
    <p:sldId id="272"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86" d="100"/>
          <a:sy n="86" d="100"/>
        </p:scale>
        <p:origin x="9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8A3946-8E2F-468E-90B7-49CF5684D36C}" type="doc">
      <dgm:prSet loTypeId="urn:microsoft.com/office/officeart/2005/8/layout/process1" loCatId="process" qsTypeId="urn:microsoft.com/office/officeart/2005/8/quickstyle/simple1" qsCatId="simple" csTypeId="urn:microsoft.com/office/officeart/2005/8/colors/accent1_2" csCatId="accent1" phldr="1"/>
      <dgm:spPr/>
    </dgm:pt>
    <dgm:pt modelId="{863C39A1-4E1B-4CB6-8BFE-49B636F3C173}">
      <dgm:prSet phldrT="[Text]"/>
      <dgm:spPr/>
      <dgm:t>
        <a:bodyPr/>
        <a:lstStyle/>
        <a:p>
          <a:r>
            <a:rPr lang="en-SG" dirty="0"/>
            <a:t>Review &amp; Goal Setting</a:t>
          </a:r>
          <a:endParaRPr lang="en-US" dirty="0"/>
        </a:p>
      </dgm:t>
    </dgm:pt>
    <dgm:pt modelId="{7FF5DB9B-1353-41BB-B343-7C1F4938744D}" type="parTrans" cxnId="{EF68ADC2-5EC7-435E-8001-AB93F67488BA}">
      <dgm:prSet/>
      <dgm:spPr/>
      <dgm:t>
        <a:bodyPr/>
        <a:lstStyle/>
        <a:p>
          <a:endParaRPr lang="en-US"/>
        </a:p>
      </dgm:t>
    </dgm:pt>
    <dgm:pt modelId="{BA644D1A-5940-4FB3-866D-A0A9C8567666}" type="sibTrans" cxnId="{EF68ADC2-5EC7-435E-8001-AB93F67488BA}">
      <dgm:prSet/>
      <dgm:spPr/>
      <dgm:t>
        <a:bodyPr/>
        <a:lstStyle/>
        <a:p>
          <a:endParaRPr lang="en-US"/>
        </a:p>
      </dgm:t>
    </dgm:pt>
    <dgm:pt modelId="{E4B25AB4-92AE-4B2D-9AB5-74D7458B9161}">
      <dgm:prSet phldrT="[Text]"/>
      <dgm:spPr/>
      <dgm:t>
        <a:bodyPr/>
        <a:lstStyle/>
        <a:p>
          <a:r>
            <a:rPr lang="en-SG" dirty="0"/>
            <a:t>Familiarise with JSON</a:t>
          </a:r>
          <a:endParaRPr lang="en-US" dirty="0"/>
        </a:p>
      </dgm:t>
    </dgm:pt>
    <dgm:pt modelId="{62E1734C-102F-46E2-A581-A72437D0C55E}" type="parTrans" cxnId="{E2F0AD7F-1915-45D2-8D13-D74E525A35B8}">
      <dgm:prSet/>
      <dgm:spPr/>
      <dgm:t>
        <a:bodyPr/>
        <a:lstStyle/>
        <a:p>
          <a:endParaRPr lang="en-US"/>
        </a:p>
      </dgm:t>
    </dgm:pt>
    <dgm:pt modelId="{99FC9A2F-43CB-4B4D-A899-6B7EB49FE2A7}" type="sibTrans" cxnId="{E2F0AD7F-1915-45D2-8D13-D74E525A35B8}">
      <dgm:prSet/>
      <dgm:spPr/>
      <dgm:t>
        <a:bodyPr/>
        <a:lstStyle/>
        <a:p>
          <a:endParaRPr lang="en-US"/>
        </a:p>
      </dgm:t>
    </dgm:pt>
    <dgm:pt modelId="{6B788637-1682-49A8-85D0-477B21D698F1}">
      <dgm:prSet phldrT="[Text]"/>
      <dgm:spPr/>
      <dgm:t>
        <a:bodyPr/>
        <a:lstStyle/>
        <a:p>
          <a:r>
            <a:rPr lang="en-SG" dirty="0"/>
            <a:t>Integrating JSON</a:t>
          </a:r>
          <a:endParaRPr lang="en-US" dirty="0"/>
        </a:p>
      </dgm:t>
    </dgm:pt>
    <dgm:pt modelId="{5090D5C7-7018-4C8E-988B-3D4956381253}" type="parTrans" cxnId="{E3BF69D4-63F7-46C9-B29D-59B69E2543B2}">
      <dgm:prSet/>
      <dgm:spPr/>
      <dgm:t>
        <a:bodyPr/>
        <a:lstStyle/>
        <a:p>
          <a:endParaRPr lang="en-US"/>
        </a:p>
      </dgm:t>
    </dgm:pt>
    <dgm:pt modelId="{22EAAAD0-D291-471B-9820-97EAE4B71212}" type="sibTrans" cxnId="{E3BF69D4-63F7-46C9-B29D-59B69E2543B2}">
      <dgm:prSet/>
      <dgm:spPr/>
      <dgm:t>
        <a:bodyPr/>
        <a:lstStyle/>
        <a:p>
          <a:endParaRPr lang="en-US"/>
        </a:p>
      </dgm:t>
    </dgm:pt>
    <dgm:pt modelId="{DA44C9D1-52E4-4495-AADA-3541D68CABEF}" type="pres">
      <dgm:prSet presAssocID="{FB8A3946-8E2F-468E-90B7-49CF5684D36C}" presName="Name0" presStyleCnt="0">
        <dgm:presLayoutVars>
          <dgm:dir/>
          <dgm:resizeHandles val="exact"/>
        </dgm:presLayoutVars>
      </dgm:prSet>
      <dgm:spPr/>
    </dgm:pt>
    <dgm:pt modelId="{AD1C837A-FB41-4C93-A98F-3A4DE241BF1F}" type="pres">
      <dgm:prSet presAssocID="{863C39A1-4E1B-4CB6-8BFE-49B636F3C173}" presName="node" presStyleLbl="node1" presStyleIdx="0" presStyleCnt="3">
        <dgm:presLayoutVars>
          <dgm:bulletEnabled val="1"/>
        </dgm:presLayoutVars>
      </dgm:prSet>
      <dgm:spPr/>
      <dgm:t>
        <a:bodyPr/>
        <a:lstStyle/>
        <a:p>
          <a:endParaRPr lang="en-US"/>
        </a:p>
      </dgm:t>
    </dgm:pt>
    <dgm:pt modelId="{FED114E2-76C9-4DC4-BDF8-DB5C9487A055}" type="pres">
      <dgm:prSet presAssocID="{BA644D1A-5940-4FB3-866D-A0A9C8567666}" presName="sibTrans" presStyleLbl="sibTrans2D1" presStyleIdx="0" presStyleCnt="2"/>
      <dgm:spPr/>
      <dgm:t>
        <a:bodyPr/>
        <a:lstStyle/>
        <a:p>
          <a:endParaRPr lang="en-US"/>
        </a:p>
      </dgm:t>
    </dgm:pt>
    <dgm:pt modelId="{CA020106-1110-4E48-922C-735ACCAFD9EB}" type="pres">
      <dgm:prSet presAssocID="{BA644D1A-5940-4FB3-866D-A0A9C8567666}" presName="connectorText" presStyleLbl="sibTrans2D1" presStyleIdx="0" presStyleCnt="2"/>
      <dgm:spPr/>
      <dgm:t>
        <a:bodyPr/>
        <a:lstStyle/>
        <a:p>
          <a:endParaRPr lang="en-US"/>
        </a:p>
      </dgm:t>
    </dgm:pt>
    <dgm:pt modelId="{3367D0FA-9DA9-4CD7-AD1F-0456BC5ED5EC}" type="pres">
      <dgm:prSet presAssocID="{E4B25AB4-92AE-4B2D-9AB5-74D7458B9161}" presName="node" presStyleLbl="node1" presStyleIdx="1" presStyleCnt="3">
        <dgm:presLayoutVars>
          <dgm:bulletEnabled val="1"/>
        </dgm:presLayoutVars>
      </dgm:prSet>
      <dgm:spPr/>
      <dgm:t>
        <a:bodyPr/>
        <a:lstStyle/>
        <a:p>
          <a:endParaRPr lang="en-US"/>
        </a:p>
      </dgm:t>
    </dgm:pt>
    <dgm:pt modelId="{3D686A2E-37E8-4CA6-A869-6FE02F815701}" type="pres">
      <dgm:prSet presAssocID="{99FC9A2F-43CB-4B4D-A899-6B7EB49FE2A7}" presName="sibTrans" presStyleLbl="sibTrans2D1" presStyleIdx="1" presStyleCnt="2"/>
      <dgm:spPr/>
      <dgm:t>
        <a:bodyPr/>
        <a:lstStyle/>
        <a:p>
          <a:endParaRPr lang="en-US"/>
        </a:p>
      </dgm:t>
    </dgm:pt>
    <dgm:pt modelId="{242A34E4-A73C-4B78-AC93-094218591A0D}" type="pres">
      <dgm:prSet presAssocID="{99FC9A2F-43CB-4B4D-A899-6B7EB49FE2A7}" presName="connectorText" presStyleLbl="sibTrans2D1" presStyleIdx="1" presStyleCnt="2"/>
      <dgm:spPr/>
      <dgm:t>
        <a:bodyPr/>
        <a:lstStyle/>
        <a:p>
          <a:endParaRPr lang="en-US"/>
        </a:p>
      </dgm:t>
    </dgm:pt>
    <dgm:pt modelId="{83609E8A-F7FB-4CE2-BE56-A0D6FAD59EF6}" type="pres">
      <dgm:prSet presAssocID="{6B788637-1682-49A8-85D0-477B21D698F1}" presName="node" presStyleLbl="node1" presStyleIdx="2" presStyleCnt="3">
        <dgm:presLayoutVars>
          <dgm:bulletEnabled val="1"/>
        </dgm:presLayoutVars>
      </dgm:prSet>
      <dgm:spPr/>
      <dgm:t>
        <a:bodyPr/>
        <a:lstStyle/>
        <a:p>
          <a:endParaRPr lang="en-US"/>
        </a:p>
      </dgm:t>
    </dgm:pt>
  </dgm:ptLst>
  <dgm:cxnLst>
    <dgm:cxn modelId="{4972CF9E-5CF4-4BF2-8896-C972574E8294}" type="presOf" srcId="{6B788637-1682-49A8-85D0-477B21D698F1}" destId="{83609E8A-F7FB-4CE2-BE56-A0D6FAD59EF6}" srcOrd="0" destOrd="0" presId="urn:microsoft.com/office/officeart/2005/8/layout/process1"/>
    <dgm:cxn modelId="{E2F0AD7F-1915-45D2-8D13-D74E525A35B8}" srcId="{FB8A3946-8E2F-468E-90B7-49CF5684D36C}" destId="{E4B25AB4-92AE-4B2D-9AB5-74D7458B9161}" srcOrd="1" destOrd="0" parTransId="{62E1734C-102F-46E2-A581-A72437D0C55E}" sibTransId="{99FC9A2F-43CB-4B4D-A899-6B7EB49FE2A7}"/>
    <dgm:cxn modelId="{7519E493-8316-4369-8023-4163B4E426BC}" type="presOf" srcId="{E4B25AB4-92AE-4B2D-9AB5-74D7458B9161}" destId="{3367D0FA-9DA9-4CD7-AD1F-0456BC5ED5EC}" srcOrd="0" destOrd="0" presId="urn:microsoft.com/office/officeart/2005/8/layout/process1"/>
    <dgm:cxn modelId="{513AA97D-3FC2-44A0-9EB5-58C1C8625A09}" type="presOf" srcId="{BA644D1A-5940-4FB3-866D-A0A9C8567666}" destId="{CA020106-1110-4E48-922C-735ACCAFD9EB}" srcOrd="1" destOrd="0" presId="urn:microsoft.com/office/officeart/2005/8/layout/process1"/>
    <dgm:cxn modelId="{82D2E9D6-347C-4CA9-9ACB-E651FD4940A1}" type="presOf" srcId="{FB8A3946-8E2F-468E-90B7-49CF5684D36C}" destId="{DA44C9D1-52E4-4495-AADA-3541D68CABEF}" srcOrd="0" destOrd="0" presId="urn:microsoft.com/office/officeart/2005/8/layout/process1"/>
    <dgm:cxn modelId="{3F7CB45B-C38E-4F9C-BFBA-01A5BAC1D7FE}" type="presOf" srcId="{863C39A1-4E1B-4CB6-8BFE-49B636F3C173}" destId="{AD1C837A-FB41-4C93-A98F-3A4DE241BF1F}" srcOrd="0" destOrd="0" presId="urn:microsoft.com/office/officeart/2005/8/layout/process1"/>
    <dgm:cxn modelId="{E3BF69D4-63F7-46C9-B29D-59B69E2543B2}" srcId="{FB8A3946-8E2F-468E-90B7-49CF5684D36C}" destId="{6B788637-1682-49A8-85D0-477B21D698F1}" srcOrd="2" destOrd="0" parTransId="{5090D5C7-7018-4C8E-988B-3D4956381253}" sibTransId="{22EAAAD0-D291-471B-9820-97EAE4B71212}"/>
    <dgm:cxn modelId="{E85B787F-842A-4B36-A423-9927BF931BE9}" type="presOf" srcId="{99FC9A2F-43CB-4B4D-A899-6B7EB49FE2A7}" destId="{242A34E4-A73C-4B78-AC93-094218591A0D}" srcOrd="1" destOrd="0" presId="urn:microsoft.com/office/officeart/2005/8/layout/process1"/>
    <dgm:cxn modelId="{E2A35B78-47FC-4F9B-B889-924FF31C2391}" type="presOf" srcId="{99FC9A2F-43CB-4B4D-A899-6B7EB49FE2A7}" destId="{3D686A2E-37E8-4CA6-A869-6FE02F815701}" srcOrd="0" destOrd="0" presId="urn:microsoft.com/office/officeart/2005/8/layout/process1"/>
    <dgm:cxn modelId="{EF68ADC2-5EC7-435E-8001-AB93F67488BA}" srcId="{FB8A3946-8E2F-468E-90B7-49CF5684D36C}" destId="{863C39A1-4E1B-4CB6-8BFE-49B636F3C173}" srcOrd="0" destOrd="0" parTransId="{7FF5DB9B-1353-41BB-B343-7C1F4938744D}" sibTransId="{BA644D1A-5940-4FB3-866D-A0A9C8567666}"/>
    <dgm:cxn modelId="{4D81E783-47EA-4EC2-BC71-B868E17CFB7A}" type="presOf" srcId="{BA644D1A-5940-4FB3-866D-A0A9C8567666}" destId="{FED114E2-76C9-4DC4-BDF8-DB5C9487A055}" srcOrd="0" destOrd="0" presId="urn:microsoft.com/office/officeart/2005/8/layout/process1"/>
    <dgm:cxn modelId="{8F5ED6CD-8402-4AC6-B311-EDFCFF75442A}" type="presParOf" srcId="{DA44C9D1-52E4-4495-AADA-3541D68CABEF}" destId="{AD1C837A-FB41-4C93-A98F-3A4DE241BF1F}" srcOrd="0" destOrd="0" presId="urn:microsoft.com/office/officeart/2005/8/layout/process1"/>
    <dgm:cxn modelId="{FBB79C3C-2412-4D5E-86E8-E150CE81E7CD}" type="presParOf" srcId="{DA44C9D1-52E4-4495-AADA-3541D68CABEF}" destId="{FED114E2-76C9-4DC4-BDF8-DB5C9487A055}" srcOrd="1" destOrd="0" presId="urn:microsoft.com/office/officeart/2005/8/layout/process1"/>
    <dgm:cxn modelId="{484CC157-50C2-4953-85ED-225051248DD8}" type="presParOf" srcId="{FED114E2-76C9-4DC4-BDF8-DB5C9487A055}" destId="{CA020106-1110-4E48-922C-735ACCAFD9EB}" srcOrd="0" destOrd="0" presId="urn:microsoft.com/office/officeart/2005/8/layout/process1"/>
    <dgm:cxn modelId="{F04A1C2C-E2A8-426D-B10E-C2094E972745}" type="presParOf" srcId="{DA44C9D1-52E4-4495-AADA-3541D68CABEF}" destId="{3367D0FA-9DA9-4CD7-AD1F-0456BC5ED5EC}" srcOrd="2" destOrd="0" presId="urn:microsoft.com/office/officeart/2005/8/layout/process1"/>
    <dgm:cxn modelId="{A8CE4BC2-BB70-48FE-9065-89FC1CBEF139}" type="presParOf" srcId="{DA44C9D1-52E4-4495-AADA-3541D68CABEF}" destId="{3D686A2E-37E8-4CA6-A869-6FE02F815701}" srcOrd="3" destOrd="0" presId="urn:microsoft.com/office/officeart/2005/8/layout/process1"/>
    <dgm:cxn modelId="{464354BB-EDE0-4D80-93B7-5CF42CC0534C}" type="presParOf" srcId="{3D686A2E-37E8-4CA6-A869-6FE02F815701}" destId="{242A34E4-A73C-4B78-AC93-094218591A0D}" srcOrd="0" destOrd="0" presId="urn:microsoft.com/office/officeart/2005/8/layout/process1"/>
    <dgm:cxn modelId="{4F0AD04F-6F4C-4299-9A56-6C2E977FA3AF}" type="presParOf" srcId="{DA44C9D1-52E4-4495-AADA-3541D68CABEF}" destId="{83609E8A-F7FB-4CE2-BE56-A0D6FAD59EF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8A3946-8E2F-468E-90B7-49CF5684D36C}" type="doc">
      <dgm:prSet loTypeId="urn:microsoft.com/office/officeart/2005/8/layout/process1" loCatId="process" qsTypeId="urn:microsoft.com/office/officeart/2005/8/quickstyle/simple1" qsCatId="simple" csTypeId="urn:microsoft.com/office/officeart/2005/8/colors/accent1_2" csCatId="accent1" phldr="1"/>
      <dgm:spPr/>
    </dgm:pt>
    <dgm:pt modelId="{0C0B7A86-0378-4D5A-99B7-1796F99E51AE}">
      <dgm:prSet phldrT="[Text]"/>
      <dgm:spPr/>
      <dgm:t>
        <a:bodyPr/>
        <a:lstStyle/>
        <a:p>
          <a:r>
            <a:rPr lang="en-SG" dirty="0"/>
            <a:t>UI Design</a:t>
          </a:r>
          <a:endParaRPr lang="en-US" dirty="0"/>
        </a:p>
      </dgm:t>
    </dgm:pt>
    <dgm:pt modelId="{3C0EAAB3-F982-4BA8-9706-7032BF526633}" type="parTrans" cxnId="{157CDF77-CD40-45B1-9AAF-DA3137EC558F}">
      <dgm:prSet/>
      <dgm:spPr/>
      <dgm:t>
        <a:bodyPr/>
        <a:lstStyle/>
        <a:p>
          <a:endParaRPr lang="en-US"/>
        </a:p>
      </dgm:t>
    </dgm:pt>
    <dgm:pt modelId="{851E63F6-C631-4C1E-892D-80A2213FBD0D}" type="sibTrans" cxnId="{157CDF77-CD40-45B1-9AAF-DA3137EC558F}">
      <dgm:prSet/>
      <dgm:spPr/>
      <dgm:t>
        <a:bodyPr/>
        <a:lstStyle/>
        <a:p>
          <a:endParaRPr lang="en-US"/>
        </a:p>
      </dgm:t>
    </dgm:pt>
    <dgm:pt modelId="{F8DE8D7A-6448-45B2-A258-754B65633C20}">
      <dgm:prSet phldrT="[Text]"/>
      <dgm:spPr/>
      <dgm:t>
        <a:bodyPr/>
        <a:lstStyle/>
        <a:p>
          <a:r>
            <a:rPr lang="en-SG" dirty="0"/>
            <a:t>Testing</a:t>
          </a:r>
          <a:endParaRPr lang="en-US" dirty="0"/>
        </a:p>
      </dgm:t>
    </dgm:pt>
    <dgm:pt modelId="{61582C22-3962-4AF2-8BFE-694CB84D99F3}" type="parTrans" cxnId="{735379DC-C9EB-4E99-8F1E-537D4B925C71}">
      <dgm:prSet/>
      <dgm:spPr/>
      <dgm:t>
        <a:bodyPr/>
        <a:lstStyle/>
        <a:p>
          <a:endParaRPr lang="en-US"/>
        </a:p>
      </dgm:t>
    </dgm:pt>
    <dgm:pt modelId="{AC49A034-5909-483E-87AA-592C64703E46}" type="sibTrans" cxnId="{735379DC-C9EB-4E99-8F1E-537D4B925C71}">
      <dgm:prSet/>
      <dgm:spPr/>
      <dgm:t>
        <a:bodyPr/>
        <a:lstStyle/>
        <a:p>
          <a:endParaRPr lang="en-US"/>
        </a:p>
      </dgm:t>
    </dgm:pt>
    <dgm:pt modelId="{C28D74B8-4C58-4023-B826-B394E86C8885}">
      <dgm:prSet phldrT="[Text]"/>
      <dgm:spPr/>
      <dgm:t>
        <a:bodyPr/>
        <a:lstStyle/>
        <a:p>
          <a:r>
            <a:rPr lang="en-SG" dirty="0"/>
            <a:t>Debug</a:t>
          </a:r>
          <a:endParaRPr lang="en-US" dirty="0"/>
        </a:p>
      </dgm:t>
    </dgm:pt>
    <dgm:pt modelId="{8B7324CE-D001-4C97-BAF3-4C1D4C60CD1C}" type="parTrans" cxnId="{9199CC9A-260B-478A-A7DC-5FA53C59E8E1}">
      <dgm:prSet/>
      <dgm:spPr/>
      <dgm:t>
        <a:bodyPr/>
        <a:lstStyle/>
        <a:p>
          <a:endParaRPr lang="en-US"/>
        </a:p>
      </dgm:t>
    </dgm:pt>
    <dgm:pt modelId="{28ACF395-82AD-4EDA-B6FA-8110C5829087}" type="sibTrans" cxnId="{9199CC9A-260B-478A-A7DC-5FA53C59E8E1}">
      <dgm:prSet/>
      <dgm:spPr/>
      <dgm:t>
        <a:bodyPr/>
        <a:lstStyle/>
        <a:p>
          <a:endParaRPr lang="en-US"/>
        </a:p>
      </dgm:t>
    </dgm:pt>
    <dgm:pt modelId="{F7AECC80-D537-47CF-B313-6F6B1C9F42F4}">
      <dgm:prSet phldrT="[Text]"/>
      <dgm:spPr/>
      <dgm:t>
        <a:bodyPr/>
        <a:lstStyle/>
        <a:p>
          <a:r>
            <a:rPr lang="en-SG" dirty="0"/>
            <a:t>Deploy &amp; test</a:t>
          </a:r>
          <a:endParaRPr lang="en-US" dirty="0"/>
        </a:p>
      </dgm:t>
    </dgm:pt>
    <dgm:pt modelId="{552CEA37-F6EF-439D-B8F1-9E36A8BD9B1A}" type="parTrans" cxnId="{507A839C-7C3A-4A4E-9CA7-BA7264991F41}">
      <dgm:prSet/>
      <dgm:spPr/>
      <dgm:t>
        <a:bodyPr/>
        <a:lstStyle/>
        <a:p>
          <a:endParaRPr lang="en-US"/>
        </a:p>
      </dgm:t>
    </dgm:pt>
    <dgm:pt modelId="{C046536E-385D-4D32-88B4-C638C24E7F83}" type="sibTrans" cxnId="{507A839C-7C3A-4A4E-9CA7-BA7264991F41}">
      <dgm:prSet/>
      <dgm:spPr/>
      <dgm:t>
        <a:bodyPr/>
        <a:lstStyle/>
        <a:p>
          <a:endParaRPr lang="en-US"/>
        </a:p>
      </dgm:t>
    </dgm:pt>
    <dgm:pt modelId="{E86988C7-50D8-4DAA-96A0-3AE72F26960E}">
      <dgm:prSet phldrT="[Text]"/>
      <dgm:spPr/>
      <dgm:t>
        <a:bodyPr/>
        <a:lstStyle/>
        <a:p>
          <a:r>
            <a:rPr lang="en-SG" dirty="0"/>
            <a:t>Debug</a:t>
          </a:r>
          <a:endParaRPr lang="en-US" dirty="0"/>
        </a:p>
      </dgm:t>
    </dgm:pt>
    <dgm:pt modelId="{E987B39F-88DA-4BE7-AB89-B8C3EDDC632C}" type="parTrans" cxnId="{1EAA9C22-D3D7-4D16-AB08-3AD290BA29FB}">
      <dgm:prSet/>
      <dgm:spPr/>
      <dgm:t>
        <a:bodyPr/>
        <a:lstStyle/>
        <a:p>
          <a:endParaRPr lang="en-US"/>
        </a:p>
      </dgm:t>
    </dgm:pt>
    <dgm:pt modelId="{0932E3A5-1F28-4696-B173-BB29AD78B5CF}" type="sibTrans" cxnId="{1EAA9C22-D3D7-4D16-AB08-3AD290BA29FB}">
      <dgm:prSet/>
      <dgm:spPr/>
      <dgm:t>
        <a:bodyPr/>
        <a:lstStyle/>
        <a:p>
          <a:endParaRPr lang="en-US"/>
        </a:p>
      </dgm:t>
    </dgm:pt>
    <dgm:pt modelId="{DA44C9D1-52E4-4495-AADA-3541D68CABEF}" type="pres">
      <dgm:prSet presAssocID="{FB8A3946-8E2F-468E-90B7-49CF5684D36C}" presName="Name0" presStyleCnt="0">
        <dgm:presLayoutVars>
          <dgm:dir/>
          <dgm:resizeHandles val="exact"/>
        </dgm:presLayoutVars>
      </dgm:prSet>
      <dgm:spPr/>
    </dgm:pt>
    <dgm:pt modelId="{05190933-092B-4D84-9BF9-5847DFD95D79}" type="pres">
      <dgm:prSet presAssocID="{0C0B7A86-0378-4D5A-99B7-1796F99E51AE}" presName="node" presStyleLbl="node1" presStyleIdx="0" presStyleCnt="5">
        <dgm:presLayoutVars>
          <dgm:bulletEnabled val="1"/>
        </dgm:presLayoutVars>
      </dgm:prSet>
      <dgm:spPr/>
      <dgm:t>
        <a:bodyPr/>
        <a:lstStyle/>
        <a:p>
          <a:endParaRPr lang="en-US"/>
        </a:p>
      </dgm:t>
    </dgm:pt>
    <dgm:pt modelId="{7F1ABE5E-BDF6-4DEE-9A27-A499429DD8E0}" type="pres">
      <dgm:prSet presAssocID="{851E63F6-C631-4C1E-892D-80A2213FBD0D}" presName="sibTrans" presStyleLbl="sibTrans2D1" presStyleIdx="0" presStyleCnt="4"/>
      <dgm:spPr/>
      <dgm:t>
        <a:bodyPr/>
        <a:lstStyle/>
        <a:p>
          <a:endParaRPr lang="en-US"/>
        </a:p>
      </dgm:t>
    </dgm:pt>
    <dgm:pt modelId="{FDF5DBB4-4B62-400F-AD24-366C70BB0909}" type="pres">
      <dgm:prSet presAssocID="{851E63F6-C631-4C1E-892D-80A2213FBD0D}" presName="connectorText" presStyleLbl="sibTrans2D1" presStyleIdx="0" presStyleCnt="4"/>
      <dgm:spPr/>
      <dgm:t>
        <a:bodyPr/>
        <a:lstStyle/>
        <a:p>
          <a:endParaRPr lang="en-US"/>
        </a:p>
      </dgm:t>
    </dgm:pt>
    <dgm:pt modelId="{0BA33C85-BA03-4436-B790-210DAE735C39}" type="pres">
      <dgm:prSet presAssocID="{F8DE8D7A-6448-45B2-A258-754B65633C20}" presName="node" presStyleLbl="node1" presStyleIdx="1" presStyleCnt="5">
        <dgm:presLayoutVars>
          <dgm:bulletEnabled val="1"/>
        </dgm:presLayoutVars>
      </dgm:prSet>
      <dgm:spPr/>
      <dgm:t>
        <a:bodyPr/>
        <a:lstStyle/>
        <a:p>
          <a:endParaRPr lang="en-US"/>
        </a:p>
      </dgm:t>
    </dgm:pt>
    <dgm:pt modelId="{8AF2BC91-8DFE-4340-88F4-D19710A12198}" type="pres">
      <dgm:prSet presAssocID="{AC49A034-5909-483E-87AA-592C64703E46}" presName="sibTrans" presStyleLbl="sibTrans2D1" presStyleIdx="1" presStyleCnt="4"/>
      <dgm:spPr/>
      <dgm:t>
        <a:bodyPr/>
        <a:lstStyle/>
        <a:p>
          <a:endParaRPr lang="en-US"/>
        </a:p>
      </dgm:t>
    </dgm:pt>
    <dgm:pt modelId="{DB02445F-CC08-463D-BAFB-4BE3B1508CB4}" type="pres">
      <dgm:prSet presAssocID="{AC49A034-5909-483E-87AA-592C64703E46}" presName="connectorText" presStyleLbl="sibTrans2D1" presStyleIdx="1" presStyleCnt="4"/>
      <dgm:spPr/>
      <dgm:t>
        <a:bodyPr/>
        <a:lstStyle/>
        <a:p>
          <a:endParaRPr lang="en-US"/>
        </a:p>
      </dgm:t>
    </dgm:pt>
    <dgm:pt modelId="{1F62E613-4A36-4FA3-B04F-A3D94D9AE00F}" type="pres">
      <dgm:prSet presAssocID="{C28D74B8-4C58-4023-B826-B394E86C8885}" presName="node" presStyleLbl="node1" presStyleIdx="2" presStyleCnt="5">
        <dgm:presLayoutVars>
          <dgm:bulletEnabled val="1"/>
        </dgm:presLayoutVars>
      </dgm:prSet>
      <dgm:spPr/>
      <dgm:t>
        <a:bodyPr/>
        <a:lstStyle/>
        <a:p>
          <a:endParaRPr lang="en-US"/>
        </a:p>
      </dgm:t>
    </dgm:pt>
    <dgm:pt modelId="{2AA25F5E-791C-42EF-80C2-F4C945A99CD4}" type="pres">
      <dgm:prSet presAssocID="{28ACF395-82AD-4EDA-B6FA-8110C5829087}" presName="sibTrans" presStyleLbl="sibTrans2D1" presStyleIdx="2" presStyleCnt="4"/>
      <dgm:spPr/>
      <dgm:t>
        <a:bodyPr/>
        <a:lstStyle/>
        <a:p>
          <a:endParaRPr lang="en-US"/>
        </a:p>
      </dgm:t>
    </dgm:pt>
    <dgm:pt modelId="{36E03398-D845-4CB6-9B89-59AFB3F97371}" type="pres">
      <dgm:prSet presAssocID="{28ACF395-82AD-4EDA-B6FA-8110C5829087}" presName="connectorText" presStyleLbl="sibTrans2D1" presStyleIdx="2" presStyleCnt="4"/>
      <dgm:spPr/>
      <dgm:t>
        <a:bodyPr/>
        <a:lstStyle/>
        <a:p>
          <a:endParaRPr lang="en-US"/>
        </a:p>
      </dgm:t>
    </dgm:pt>
    <dgm:pt modelId="{ECD7A20E-6463-4259-A7E4-8863520C3248}" type="pres">
      <dgm:prSet presAssocID="{F7AECC80-D537-47CF-B313-6F6B1C9F42F4}" presName="node" presStyleLbl="node1" presStyleIdx="3" presStyleCnt="5">
        <dgm:presLayoutVars>
          <dgm:bulletEnabled val="1"/>
        </dgm:presLayoutVars>
      </dgm:prSet>
      <dgm:spPr/>
      <dgm:t>
        <a:bodyPr/>
        <a:lstStyle/>
        <a:p>
          <a:endParaRPr lang="en-US"/>
        </a:p>
      </dgm:t>
    </dgm:pt>
    <dgm:pt modelId="{0333AEE7-EB5C-47E1-9499-4E09E9687971}" type="pres">
      <dgm:prSet presAssocID="{C046536E-385D-4D32-88B4-C638C24E7F83}" presName="sibTrans" presStyleLbl="sibTrans2D1" presStyleIdx="3" presStyleCnt="4"/>
      <dgm:spPr/>
      <dgm:t>
        <a:bodyPr/>
        <a:lstStyle/>
        <a:p>
          <a:endParaRPr lang="en-US"/>
        </a:p>
      </dgm:t>
    </dgm:pt>
    <dgm:pt modelId="{08BDDFC5-E636-4D47-9EFE-56AED1B41A36}" type="pres">
      <dgm:prSet presAssocID="{C046536E-385D-4D32-88B4-C638C24E7F83}" presName="connectorText" presStyleLbl="sibTrans2D1" presStyleIdx="3" presStyleCnt="4"/>
      <dgm:spPr/>
      <dgm:t>
        <a:bodyPr/>
        <a:lstStyle/>
        <a:p>
          <a:endParaRPr lang="en-US"/>
        </a:p>
      </dgm:t>
    </dgm:pt>
    <dgm:pt modelId="{5B585455-6A13-4DAF-BA64-1B4FB331A9E7}" type="pres">
      <dgm:prSet presAssocID="{E86988C7-50D8-4DAA-96A0-3AE72F26960E}" presName="node" presStyleLbl="node1" presStyleIdx="4" presStyleCnt="5">
        <dgm:presLayoutVars>
          <dgm:bulletEnabled val="1"/>
        </dgm:presLayoutVars>
      </dgm:prSet>
      <dgm:spPr/>
      <dgm:t>
        <a:bodyPr/>
        <a:lstStyle/>
        <a:p>
          <a:endParaRPr lang="en-US"/>
        </a:p>
      </dgm:t>
    </dgm:pt>
  </dgm:ptLst>
  <dgm:cxnLst>
    <dgm:cxn modelId="{507A839C-7C3A-4A4E-9CA7-BA7264991F41}" srcId="{FB8A3946-8E2F-468E-90B7-49CF5684D36C}" destId="{F7AECC80-D537-47CF-B313-6F6B1C9F42F4}" srcOrd="3" destOrd="0" parTransId="{552CEA37-F6EF-439D-B8F1-9E36A8BD9B1A}" sibTransId="{C046536E-385D-4D32-88B4-C638C24E7F83}"/>
    <dgm:cxn modelId="{157CDF77-CD40-45B1-9AAF-DA3137EC558F}" srcId="{FB8A3946-8E2F-468E-90B7-49CF5684D36C}" destId="{0C0B7A86-0378-4D5A-99B7-1796F99E51AE}" srcOrd="0" destOrd="0" parTransId="{3C0EAAB3-F982-4BA8-9706-7032BF526633}" sibTransId="{851E63F6-C631-4C1E-892D-80A2213FBD0D}"/>
    <dgm:cxn modelId="{5D37BEAF-93A0-413E-A224-91D570E4DB9B}" type="presOf" srcId="{0C0B7A86-0378-4D5A-99B7-1796F99E51AE}" destId="{05190933-092B-4D84-9BF9-5847DFD95D79}" srcOrd="0" destOrd="0" presId="urn:microsoft.com/office/officeart/2005/8/layout/process1"/>
    <dgm:cxn modelId="{18788DD4-57D1-43FA-8514-3A226A6E4EAB}" type="presOf" srcId="{F7AECC80-D537-47CF-B313-6F6B1C9F42F4}" destId="{ECD7A20E-6463-4259-A7E4-8863520C3248}" srcOrd="0" destOrd="0" presId="urn:microsoft.com/office/officeart/2005/8/layout/process1"/>
    <dgm:cxn modelId="{F1019C34-2B66-4903-B1F2-463275203BFB}" type="presOf" srcId="{851E63F6-C631-4C1E-892D-80A2213FBD0D}" destId="{FDF5DBB4-4B62-400F-AD24-366C70BB0909}" srcOrd="1" destOrd="0" presId="urn:microsoft.com/office/officeart/2005/8/layout/process1"/>
    <dgm:cxn modelId="{734B559D-FB53-433B-B66A-7ABD83DE85B9}" type="presOf" srcId="{AC49A034-5909-483E-87AA-592C64703E46}" destId="{8AF2BC91-8DFE-4340-88F4-D19710A12198}" srcOrd="0" destOrd="0" presId="urn:microsoft.com/office/officeart/2005/8/layout/process1"/>
    <dgm:cxn modelId="{9191BF9E-3F93-408F-AC06-03FA0F6F0E02}" type="presOf" srcId="{28ACF395-82AD-4EDA-B6FA-8110C5829087}" destId="{2AA25F5E-791C-42EF-80C2-F4C945A99CD4}" srcOrd="0" destOrd="0" presId="urn:microsoft.com/office/officeart/2005/8/layout/process1"/>
    <dgm:cxn modelId="{9199CC9A-260B-478A-A7DC-5FA53C59E8E1}" srcId="{FB8A3946-8E2F-468E-90B7-49CF5684D36C}" destId="{C28D74B8-4C58-4023-B826-B394E86C8885}" srcOrd="2" destOrd="0" parTransId="{8B7324CE-D001-4C97-BAF3-4C1D4C60CD1C}" sibTransId="{28ACF395-82AD-4EDA-B6FA-8110C5829087}"/>
    <dgm:cxn modelId="{CFF475F1-0AD5-4E21-A172-D9455FCF087A}" type="presOf" srcId="{28ACF395-82AD-4EDA-B6FA-8110C5829087}" destId="{36E03398-D845-4CB6-9B89-59AFB3F97371}" srcOrd="1" destOrd="0" presId="urn:microsoft.com/office/officeart/2005/8/layout/process1"/>
    <dgm:cxn modelId="{82D2E9D6-347C-4CA9-9ACB-E651FD4940A1}" type="presOf" srcId="{FB8A3946-8E2F-468E-90B7-49CF5684D36C}" destId="{DA44C9D1-52E4-4495-AADA-3541D68CABEF}" srcOrd="0" destOrd="0" presId="urn:microsoft.com/office/officeart/2005/8/layout/process1"/>
    <dgm:cxn modelId="{F12B9C9E-0B40-4CD3-85B5-772E69B7DD30}" type="presOf" srcId="{AC49A034-5909-483E-87AA-592C64703E46}" destId="{DB02445F-CC08-463D-BAFB-4BE3B1508CB4}" srcOrd="1" destOrd="0" presId="urn:microsoft.com/office/officeart/2005/8/layout/process1"/>
    <dgm:cxn modelId="{BF0FC023-9A09-4C31-B634-794AF3E11996}" type="presOf" srcId="{C046536E-385D-4D32-88B4-C638C24E7F83}" destId="{08BDDFC5-E636-4D47-9EFE-56AED1B41A36}" srcOrd="1" destOrd="0" presId="urn:microsoft.com/office/officeart/2005/8/layout/process1"/>
    <dgm:cxn modelId="{C37AD417-5C46-49EE-BAA5-D20CBEE29B1B}" type="presOf" srcId="{851E63F6-C631-4C1E-892D-80A2213FBD0D}" destId="{7F1ABE5E-BDF6-4DEE-9A27-A499429DD8E0}" srcOrd="0" destOrd="0" presId="urn:microsoft.com/office/officeart/2005/8/layout/process1"/>
    <dgm:cxn modelId="{1EAA9C22-D3D7-4D16-AB08-3AD290BA29FB}" srcId="{FB8A3946-8E2F-468E-90B7-49CF5684D36C}" destId="{E86988C7-50D8-4DAA-96A0-3AE72F26960E}" srcOrd="4" destOrd="0" parTransId="{E987B39F-88DA-4BE7-AB89-B8C3EDDC632C}" sibTransId="{0932E3A5-1F28-4696-B173-BB29AD78B5CF}"/>
    <dgm:cxn modelId="{410A8A11-C0C8-4286-97FA-8E6CE3C26E23}" type="presOf" srcId="{C046536E-385D-4D32-88B4-C638C24E7F83}" destId="{0333AEE7-EB5C-47E1-9499-4E09E9687971}" srcOrd="0" destOrd="0" presId="urn:microsoft.com/office/officeart/2005/8/layout/process1"/>
    <dgm:cxn modelId="{735379DC-C9EB-4E99-8F1E-537D4B925C71}" srcId="{FB8A3946-8E2F-468E-90B7-49CF5684D36C}" destId="{F8DE8D7A-6448-45B2-A258-754B65633C20}" srcOrd="1" destOrd="0" parTransId="{61582C22-3962-4AF2-8BFE-694CB84D99F3}" sibTransId="{AC49A034-5909-483E-87AA-592C64703E46}"/>
    <dgm:cxn modelId="{309877DE-20AC-47AA-A9AA-EADFD27967CE}" type="presOf" srcId="{F8DE8D7A-6448-45B2-A258-754B65633C20}" destId="{0BA33C85-BA03-4436-B790-210DAE735C39}" srcOrd="0" destOrd="0" presId="urn:microsoft.com/office/officeart/2005/8/layout/process1"/>
    <dgm:cxn modelId="{D6B67059-CE87-4744-91ED-80874428FFF9}" type="presOf" srcId="{E86988C7-50D8-4DAA-96A0-3AE72F26960E}" destId="{5B585455-6A13-4DAF-BA64-1B4FB331A9E7}" srcOrd="0" destOrd="0" presId="urn:microsoft.com/office/officeart/2005/8/layout/process1"/>
    <dgm:cxn modelId="{EC5F6FE0-1861-4F03-A250-AA84C6DE9997}" type="presOf" srcId="{C28D74B8-4C58-4023-B826-B394E86C8885}" destId="{1F62E613-4A36-4FA3-B04F-A3D94D9AE00F}" srcOrd="0" destOrd="0" presId="urn:microsoft.com/office/officeart/2005/8/layout/process1"/>
    <dgm:cxn modelId="{5BF61F97-4188-45D4-948C-02D7958A37A4}" type="presParOf" srcId="{DA44C9D1-52E4-4495-AADA-3541D68CABEF}" destId="{05190933-092B-4D84-9BF9-5847DFD95D79}" srcOrd="0" destOrd="0" presId="urn:microsoft.com/office/officeart/2005/8/layout/process1"/>
    <dgm:cxn modelId="{592FAEF0-2117-4E20-83C4-33A1718BB28C}" type="presParOf" srcId="{DA44C9D1-52E4-4495-AADA-3541D68CABEF}" destId="{7F1ABE5E-BDF6-4DEE-9A27-A499429DD8E0}" srcOrd="1" destOrd="0" presId="urn:microsoft.com/office/officeart/2005/8/layout/process1"/>
    <dgm:cxn modelId="{7302F8F8-3958-4544-AF91-163EDCBB352B}" type="presParOf" srcId="{7F1ABE5E-BDF6-4DEE-9A27-A499429DD8E0}" destId="{FDF5DBB4-4B62-400F-AD24-366C70BB0909}" srcOrd="0" destOrd="0" presId="urn:microsoft.com/office/officeart/2005/8/layout/process1"/>
    <dgm:cxn modelId="{3E916C65-7971-4F08-BFCF-018A8F37B386}" type="presParOf" srcId="{DA44C9D1-52E4-4495-AADA-3541D68CABEF}" destId="{0BA33C85-BA03-4436-B790-210DAE735C39}" srcOrd="2" destOrd="0" presId="urn:microsoft.com/office/officeart/2005/8/layout/process1"/>
    <dgm:cxn modelId="{7BA8AFF7-F641-4D14-954D-A9D85CF359B4}" type="presParOf" srcId="{DA44C9D1-52E4-4495-AADA-3541D68CABEF}" destId="{8AF2BC91-8DFE-4340-88F4-D19710A12198}" srcOrd="3" destOrd="0" presId="urn:microsoft.com/office/officeart/2005/8/layout/process1"/>
    <dgm:cxn modelId="{801EFD55-FA77-4F98-8369-C07CF80B9783}" type="presParOf" srcId="{8AF2BC91-8DFE-4340-88F4-D19710A12198}" destId="{DB02445F-CC08-463D-BAFB-4BE3B1508CB4}" srcOrd="0" destOrd="0" presId="urn:microsoft.com/office/officeart/2005/8/layout/process1"/>
    <dgm:cxn modelId="{DD62DD81-DC72-4812-9B25-CC25F2A03E4D}" type="presParOf" srcId="{DA44C9D1-52E4-4495-AADA-3541D68CABEF}" destId="{1F62E613-4A36-4FA3-B04F-A3D94D9AE00F}" srcOrd="4" destOrd="0" presId="urn:microsoft.com/office/officeart/2005/8/layout/process1"/>
    <dgm:cxn modelId="{69830912-3A19-4A6F-A43A-C3BBC27E2DB9}" type="presParOf" srcId="{DA44C9D1-52E4-4495-AADA-3541D68CABEF}" destId="{2AA25F5E-791C-42EF-80C2-F4C945A99CD4}" srcOrd="5" destOrd="0" presId="urn:microsoft.com/office/officeart/2005/8/layout/process1"/>
    <dgm:cxn modelId="{A73E8F07-303C-4CD3-8702-14A803B747AA}" type="presParOf" srcId="{2AA25F5E-791C-42EF-80C2-F4C945A99CD4}" destId="{36E03398-D845-4CB6-9B89-59AFB3F97371}" srcOrd="0" destOrd="0" presId="urn:microsoft.com/office/officeart/2005/8/layout/process1"/>
    <dgm:cxn modelId="{A5868D09-CEC4-43B7-B703-C1E45D233F50}" type="presParOf" srcId="{DA44C9D1-52E4-4495-AADA-3541D68CABEF}" destId="{ECD7A20E-6463-4259-A7E4-8863520C3248}" srcOrd="6" destOrd="0" presId="urn:microsoft.com/office/officeart/2005/8/layout/process1"/>
    <dgm:cxn modelId="{6D4CAA89-5831-46C6-9ACB-22F448670C10}" type="presParOf" srcId="{DA44C9D1-52E4-4495-AADA-3541D68CABEF}" destId="{0333AEE7-EB5C-47E1-9499-4E09E9687971}" srcOrd="7" destOrd="0" presId="urn:microsoft.com/office/officeart/2005/8/layout/process1"/>
    <dgm:cxn modelId="{16B90B9B-FF1D-4CDA-8977-7B5F6FBEBB51}" type="presParOf" srcId="{0333AEE7-EB5C-47E1-9499-4E09E9687971}" destId="{08BDDFC5-E636-4D47-9EFE-56AED1B41A36}" srcOrd="0" destOrd="0" presId="urn:microsoft.com/office/officeart/2005/8/layout/process1"/>
    <dgm:cxn modelId="{EADB0E2B-954B-4269-BB3E-7CAACABA9133}" type="presParOf" srcId="{DA44C9D1-52E4-4495-AADA-3541D68CABEF}" destId="{5B585455-6A13-4DAF-BA64-1B4FB331A9E7}"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E00A2B-2EAC-4B68-AEF2-77035A095CE2}" type="doc">
      <dgm:prSet loTypeId="urn:microsoft.com/office/officeart/2005/8/layout/process1" loCatId="process" qsTypeId="urn:microsoft.com/office/officeart/2005/8/quickstyle/simple1" qsCatId="simple" csTypeId="urn:microsoft.com/office/officeart/2005/8/colors/accent1_2" csCatId="accent1" phldr="1"/>
      <dgm:spPr/>
    </dgm:pt>
    <dgm:pt modelId="{89DF3FE4-883F-45B3-9210-357B24C2D27C}">
      <dgm:prSet phldrT="[Text]"/>
      <dgm:spPr/>
      <dgm:t>
        <a:bodyPr/>
        <a:lstStyle/>
        <a:p>
          <a:r>
            <a:rPr lang="en-SG" dirty="0"/>
            <a:t>Review &amp; Goal Setting</a:t>
          </a:r>
          <a:endParaRPr lang="en-US" dirty="0"/>
        </a:p>
      </dgm:t>
    </dgm:pt>
    <dgm:pt modelId="{EAAEBDA2-1D9B-45A0-A165-CF0B71F2201B}" type="parTrans" cxnId="{1B5318A5-099E-4B24-92AE-AA3935F5B094}">
      <dgm:prSet/>
      <dgm:spPr/>
      <dgm:t>
        <a:bodyPr/>
        <a:lstStyle/>
        <a:p>
          <a:endParaRPr lang="en-US"/>
        </a:p>
      </dgm:t>
    </dgm:pt>
    <dgm:pt modelId="{E057FC8A-53B9-44A1-8F7D-5C3F9D86FD40}" type="sibTrans" cxnId="{1B5318A5-099E-4B24-92AE-AA3935F5B094}">
      <dgm:prSet/>
      <dgm:spPr/>
      <dgm:t>
        <a:bodyPr/>
        <a:lstStyle/>
        <a:p>
          <a:endParaRPr lang="en-US"/>
        </a:p>
      </dgm:t>
    </dgm:pt>
    <dgm:pt modelId="{2D690C27-B41E-497A-9E46-1880F9EE89F6}">
      <dgm:prSet phldrT="[Text]"/>
      <dgm:spPr/>
      <dgm:t>
        <a:bodyPr/>
        <a:lstStyle/>
        <a:p>
          <a:r>
            <a:rPr lang="en-SG" dirty="0"/>
            <a:t>Heatmap</a:t>
          </a:r>
          <a:endParaRPr lang="en-US" dirty="0"/>
        </a:p>
      </dgm:t>
    </dgm:pt>
    <dgm:pt modelId="{87FDF5CB-AECD-4DFA-8F62-9A8478C01DC8}" type="parTrans" cxnId="{96CB32FD-4EF0-4E68-BDB9-29B19B31BF5A}">
      <dgm:prSet/>
      <dgm:spPr/>
      <dgm:t>
        <a:bodyPr/>
        <a:lstStyle/>
        <a:p>
          <a:endParaRPr lang="en-US"/>
        </a:p>
      </dgm:t>
    </dgm:pt>
    <dgm:pt modelId="{237051E3-64E2-4732-9D56-5A4FDE6720B4}" type="sibTrans" cxnId="{96CB32FD-4EF0-4E68-BDB9-29B19B31BF5A}">
      <dgm:prSet/>
      <dgm:spPr/>
      <dgm:t>
        <a:bodyPr/>
        <a:lstStyle/>
        <a:p>
          <a:endParaRPr lang="en-US"/>
        </a:p>
      </dgm:t>
    </dgm:pt>
    <dgm:pt modelId="{AE9C6EDD-86FD-4175-B4D3-415DC97CC83A}">
      <dgm:prSet phldrT="[Text]"/>
      <dgm:spPr/>
      <dgm:t>
        <a:bodyPr/>
        <a:lstStyle/>
        <a:p>
          <a:r>
            <a:rPr lang="en-SG" dirty="0"/>
            <a:t>UI Design</a:t>
          </a:r>
          <a:endParaRPr lang="en-US" dirty="0"/>
        </a:p>
      </dgm:t>
    </dgm:pt>
    <dgm:pt modelId="{C28023F3-A338-483B-9F6C-64959F6508EC}" type="parTrans" cxnId="{E946431F-BD8C-4851-8DA6-2015102A81E6}">
      <dgm:prSet/>
      <dgm:spPr/>
      <dgm:t>
        <a:bodyPr/>
        <a:lstStyle/>
        <a:p>
          <a:endParaRPr lang="en-US"/>
        </a:p>
      </dgm:t>
    </dgm:pt>
    <dgm:pt modelId="{67430D92-DDE5-4874-97E4-E99C77EA358B}" type="sibTrans" cxnId="{E946431F-BD8C-4851-8DA6-2015102A81E6}">
      <dgm:prSet/>
      <dgm:spPr/>
      <dgm:t>
        <a:bodyPr/>
        <a:lstStyle/>
        <a:p>
          <a:endParaRPr lang="en-US"/>
        </a:p>
      </dgm:t>
    </dgm:pt>
    <dgm:pt modelId="{C7F12992-D345-4EA3-A3A1-6F34A127AD70}">
      <dgm:prSet phldrT="[Text]"/>
      <dgm:spPr/>
      <dgm:t>
        <a:bodyPr/>
        <a:lstStyle/>
        <a:p>
          <a:r>
            <a:rPr lang="en-SG" dirty="0"/>
            <a:t>Testing &amp; Debugging</a:t>
          </a:r>
          <a:endParaRPr lang="en-US" dirty="0"/>
        </a:p>
      </dgm:t>
    </dgm:pt>
    <dgm:pt modelId="{4513DE7B-DE17-4552-A3A5-3669292185FA}" type="parTrans" cxnId="{23D5993B-ED7C-4571-BF34-4D373079761B}">
      <dgm:prSet/>
      <dgm:spPr/>
      <dgm:t>
        <a:bodyPr/>
        <a:lstStyle/>
        <a:p>
          <a:endParaRPr lang="en-US"/>
        </a:p>
      </dgm:t>
    </dgm:pt>
    <dgm:pt modelId="{8F18593D-EF17-49FE-A685-5E5595CA7E67}" type="sibTrans" cxnId="{23D5993B-ED7C-4571-BF34-4D373079761B}">
      <dgm:prSet/>
      <dgm:spPr/>
      <dgm:t>
        <a:bodyPr/>
        <a:lstStyle/>
        <a:p>
          <a:endParaRPr lang="en-US"/>
        </a:p>
      </dgm:t>
    </dgm:pt>
    <dgm:pt modelId="{CF74AE33-8B7F-4786-854A-8D5E4009C165}" type="pres">
      <dgm:prSet presAssocID="{6CE00A2B-2EAC-4B68-AEF2-77035A095CE2}" presName="Name0" presStyleCnt="0">
        <dgm:presLayoutVars>
          <dgm:dir/>
          <dgm:resizeHandles val="exact"/>
        </dgm:presLayoutVars>
      </dgm:prSet>
      <dgm:spPr/>
    </dgm:pt>
    <dgm:pt modelId="{C55DCD03-35EB-4660-95C3-3EF494CC946B}" type="pres">
      <dgm:prSet presAssocID="{89DF3FE4-883F-45B3-9210-357B24C2D27C}" presName="node" presStyleLbl="node1" presStyleIdx="0" presStyleCnt="4">
        <dgm:presLayoutVars>
          <dgm:bulletEnabled val="1"/>
        </dgm:presLayoutVars>
      </dgm:prSet>
      <dgm:spPr/>
      <dgm:t>
        <a:bodyPr/>
        <a:lstStyle/>
        <a:p>
          <a:endParaRPr lang="en-US"/>
        </a:p>
      </dgm:t>
    </dgm:pt>
    <dgm:pt modelId="{BAD95372-3CBB-43B7-A90C-1A655148F8F3}" type="pres">
      <dgm:prSet presAssocID="{E057FC8A-53B9-44A1-8F7D-5C3F9D86FD40}" presName="sibTrans" presStyleLbl="sibTrans2D1" presStyleIdx="0" presStyleCnt="3"/>
      <dgm:spPr/>
      <dgm:t>
        <a:bodyPr/>
        <a:lstStyle/>
        <a:p>
          <a:endParaRPr lang="en-US"/>
        </a:p>
      </dgm:t>
    </dgm:pt>
    <dgm:pt modelId="{9503E434-AAFB-4963-915D-E0B007AF93B0}" type="pres">
      <dgm:prSet presAssocID="{E057FC8A-53B9-44A1-8F7D-5C3F9D86FD40}" presName="connectorText" presStyleLbl="sibTrans2D1" presStyleIdx="0" presStyleCnt="3"/>
      <dgm:spPr/>
      <dgm:t>
        <a:bodyPr/>
        <a:lstStyle/>
        <a:p>
          <a:endParaRPr lang="en-US"/>
        </a:p>
      </dgm:t>
    </dgm:pt>
    <dgm:pt modelId="{12588A38-D2A5-4099-9D0E-DAD8CDC277A8}" type="pres">
      <dgm:prSet presAssocID="{2D690C27-B41E-497A-9E46-1880F9EE89F6}" presName="node" presStyleLbl="node1" presStyleIdx="1" presStyleCnt="4">
        <dgm:presLayoutVars>
          <dgm:bulletEnabled val="1"/>
        </dgm:presLayoutVars>
      </dgm:prSet>
      <dgm:spPr/>
      <dgm:t>
        <a:bodyPr/>
        <a:lstStyle/>
        <a:p>
          <a:endParaRPr lang="en-US"/>
        </a:p>
      </dgm:t>
    </dgm:pt>
    <dgm:pt modelId="{C0EE3E0C-3E93-45C6-A058-5D881C21785D}" type="pres">
      <dgm:prSet presAssocID="{237051E3-64E2-4732-9D56-5A4FDE6720B4}" presName="sibTrans" presStyleLbl="sibTrans2D1" presStyleIdx="1" presStyleCnt="3"/>
      <dgm:spPr/>
      <dgm:t>
        <a:bodyPr/>
        <a:lstStyle/>
        <a:p>
          <a:endParaRPr lang="en-US"/>
        </a:p>
      </dgm:t>
    </dgm:pt>
    <dgm:pt modelId="{2F6B1D31-0BA0-4DCC-A16A-9BA4B3CBA6AE}" type="pres">
      <dgm:prSet presAssocID="{237051E3-64E2-4732-9D56-5A4FDE6720B4}" presName="connectorText" presStyleLbl="sibTrans2D1" presStyleIdx="1" presStyleCnt="3"/>
      <dgm:spPr/>
      <dgm:t>
        <a:bodyPr/>
        <a:lstStyle/>
        <a:p>
          <a:endParaRPr lang="en-US"/>
        </a:p>
      </dgm:t>
    </dgm:pt>
    <dgm:pt modelId="{07DD648C-7DCF-4C1A-9402-CF3981B3AAEF}" type="pres">
      <dgm:prSet presAssocID="{AE9C6EDD-86FD-4175-B4D3-415DC97CC83A}" presName="node" presStyleLbl="node1" presStyleIdx="2" presStyleCnt="4">
        <dgm:presLayoutVars>
          <dgm:bulletEnabled val="1"/>
        </dgm:presLayoutVars>
      </dgm:prSet>
      <dgm:spPr/>
      <dgm:t>
        <a:bodyPr/>
        <a:lstStyle/>
        <a:p>
          <a:endParaRPr lang="en-US"/>
        </a:p>
      </dgm:t>
    </dgm:pt>
    <dgm:pt modelId="{DE2ED11A-286F-4619-ABC4-C49F47F871B3}" type="pres">
      <dgm:prSet presAssocID="{67430D92-DDE5-4874-97E4-E99C77EA358B}" presName="sibTrans" presStyleLbl="sibTrans2D1" presStyleIdx="2" presStyleCnt="3"/>
      <dgm:spPr/>
      <dgm:t>
        <a:bodyPr/>
        <a:lstStyle/>
        <a:p>
          <a:endParaRPr lang="en-US"/>
        </a:p>
      </dgm:t>
    </dgm:pt>
    <dgm:pt modelId="{D7AA777B-5CBA-44A9-8B8D-615FE1E08338}" type="pres">
      <dgm:prSet presAssocID="{67430D92-DDE5-4874-97E4-E99C77EA358B}" presName="connectorText" presStyleLbl="sibTrans2D1" presStyleIdx="2" presStyleCnt="3"/>
      <dgm:spPr/>
      <dgm:t>
        <a:bodyPr/>
        <a:lstStyle/>
        <a:p>
          <a:endParaRPr lang="en-US"/>
        </a:p>
      </dgm:t>
    </dgm:pt>
    <dgm:pt modelId="{A83DC79A-7A5A-4B6B-AD03-97390D36644F}" type="pres">
      <dgm:prSet presAssocID="{C7F12992-D345-4EA3-A3A1-6F34A127AD70}" presName="node" presStyleLbl="node1" presStyleIdx="3" presStyleCnt="4">
        <dgm:presLayoutVars>
          <dgm:bulletEnabled val="1"/>
        </dgm:presLayoutVars>
      </dgm:prSet>
      <dgm:spPr/>
      <dgm:t>
        <a:bodyPr/>
        <a:lstStyle/>
        <a:p>
          <a:endParaRPr lang="en-US"/>
        </a:p>
      </dgm:t>
    </dgm:pt>
  </dgm:ptLst>
  <dgm:cxnLst>
    <dgm:cxn modelId="{D967338D-430C-428A-9292-6CBCE1351E54}" type="presOf" srcId="{E057FC8A-53B9-44A1-8F7D-5C3F9D86FD40}" destId="{BAD95372-3CBB-43B7-A90C-1A655148F8F3}" srcOrd="0" destOrd="0" presId="urn:microsoft.com/office/officeart/2005/8/layout/process1"/>
    <dgm:cxn modelId="{2506D107-BAD5-477D-861F-43B51399BC79}" type="presOf" srcId="{67430D92-DDE5-4874-97E4-E99C77EA358B}" destId="{D7AA777B-5CBA-44A9-8B8D-615FE1E08338}" srcOrd="1" destOrd="0" presId="urn:microsoft.com/office/officeart/2005/8/layout/process1"/>
    <dgm:cxn modelId="{FAA8EB29-B686-4EDE-876D-098B139595B5}" type="presOf" srcId="{2D690C27-B41E-497A-9E46-1880F9EE89F6}" destId="{12588A38-D2A5-4099-9D0E-DAD8CDC277A8}" srcOrd="0" destOrd="0" presId="urn:microsoft.com/office/officeart/2005/8/layout/process1"/>
    <dgm:cxn modelId="{2EFF3D50-7EE3-49A0-B32A-3612B11F957F}" type="presOf" srcId="{C7F12992-D345-4EA3-A3A1-6F34A127AD70}" destId="{A83DC79A-7A5A-4B6B-AD03-97390D36644F}" srcOrd="0" destOrd="0" presId="urn:microsoft.com/office/officeart/2005/8/layout/process1"/>
    <dgm:cxn modelId="{1B5318A5-099E-4B24-92AE-AA3935F5B094}" srcId="{6CE00A2B-2EAC-4B68-AEF2-77035A095CE2}" destId="{89DF3FE4-883F-45B3-9210-357B24C2D27C}" srcOrd="0" destOrd="0" parTransId="{EAAEBDA2-1D9B-45A0-A165-CF0B71F2201B}" sibTransId="{E057FC8A-53B9-44A1-8F7D-5C3F9D86FD40}"/>
    <dgm:cxn modelId="{24396848-D9D7-41C9-9ABD-4D3C8746EBF1}" type="presOf" srcId="{237051E3-64E2-4732-9D56-5A4FDE6720B4}" destId="{2F6B1D31-0BA0-4DCC-A16A-9BA4B3CBA6AE}" srcOrd="1" destOrd="0" presId="urn:microsoft.com/office/officeart/2005/8/layout/process1"/>
    <dgm:cxn modelId="{912E66A7-AEAA-4B95-8B9D-2D72ABF3CF81}" type="presOf" srcId="{67430D92-DDE5-4874-97E4-E99C77EA358B}" destId="{DE2ED11A-286F-4619-ABC4-C49F47F871B3}" srcOrd="0" destOrd="0" presId="urn:microsoft.com/office/officeart/2005/8/layout/process1"/>
    <dgm:cxn modelId="{684ECD03-DDAA-48A0-9FEC-B2DAAF3025E3}" type="presOf" srcId="{AE9C6EDD-86FD-4175-B4D3-415DC97CC83A}" destId="{07DD648C-7DCF-4C1A-9402-CF3981B3AAEF}" srcOrd="0" destOrd="0" presId="urn:microsoft.com/office/officeart/2005/8/layout/process1"/>
    <dgm:cxn modelId="{96CB32FD-4EF0-4E68-BDB9-29B19B31BF5A}" srcId="{6CE00A2B-2EAC-4B68-AEF2-77035A095CE2}" destId="{2D690C27-B41E-497A-9E46-1880F9EE89F6}" srcOrd="1" destOrd="0" parTransId="{87FDF5CB-AECD-4DFA-8F62-9A8478C01DC8}" sibTransId="{237051E3-64E2-4732-9D56-5A4FDE6720B4}"/>
    <dgm:cxn modelId="{23D5993B-ED7C-4571-BF34-4D373079761B}" srcId="{6CE00A2B-2EAC-4B68-AEF2-77035A095CE2}" destId="{C7F12992-D345-4EA3-A3A1-6F34A127AD70}" srcOrd="3" destOrd="0" parTransId="{4513DE7B-DE17-4552-A3A5-3669292185FA}" sibTransId="{8F18593D-EF17-49FE-A685-5E5595CA7E67}"/>
    <dgm:cxn modelId="{A15691E2-5255-4213-86ED-605328275B3D}" type="presOf" srcId="{E057FC8A-53B9-44A1-8F7D-5C3F9D86FD40}" destId="{9503E434-AAFB-4963-915D-E0B007AF93B0}" srcOrd="1" destOrd="0" presId="urn:microsoft.com/office/officeart/2005/8/layout/process1"/>
    <dgm:cxn modelId="{C4132BE4-7687-48F4-BF63-4AD5787D41B8}" type="presOf" srcId="{89DF3FE4-883F-45B3-9210-357B24C2D27C}" destId="{C55DCD03-35EB-4660-95C3-3EF494CC946B}" srcOrd="0" destOrd="0" presId="urn:microsoft.com/office/officeart/2005/8/layout/process1"/>
    <dgm:cxn modelId="{C6E23F12-1DED-4D52-978A-95911F042E12}" type="presOf" srcId="{6CE00A2B-2EAC-4B68-AEF2-77035A095CE2}" destId="{CF74AE33-8B7F-4786-854A-8D5E4009C165}" srcOrd="0" destOrd="0" presId="urn:microsoft.com/office/officeart/2005/8/layout/process1"/>
    <dgm:cxn modelId="{E946431F-BD8C-4851-8DA6-2015102A81E6}" srcId="{6CE00A2B-2EAC-4B68-AEF2-77035A095CE2}" destId="{AE9C6EDD-86FD-4175-B4D3-415DC97CC83A}" srcOrd="2" destOrd="0" parTransId="{C28023F3-A338-483B-9F6C-64959F6508EC}" sibTransId="{67430D92-DDE5-4874-97E4-E99C77EA358B}"/>
    <dgm:cxn modelId="{5BBA191F-DEEC-4EB5-9E8C-7852DB3DD9FA}" type="presOf" srcId="{237051E3-64E2-4732-9D56-5A4FDE6720B4}" destId="{C0EE3E0C-3E93-45C6-A058-5D881C21785D}" srcOrd="0" destOrd="0" presId="urn:microsoft.com/office/officeart/2005/8/layout/process1"/>
    <dgm:cxn modelId="{A817E310-6749-4EBE-AB05-B180FEAE51F7}" type="presParOf" srcId="{CF74AE33-8B7F-4786-854A-8D5E4009C165}" destId="{C55DCD03-35EB-4660-95C3-3EF494CC946B}" srcOrd="0" destOrd="0" presId="urn:microsoft.com/office/officeart/2005/8/layout/process1"/>
    <dgm:cxn modelId="{1A4A63C8-7673-437D-A9B7-F56D48DA558C}" type="presParOf" srcId="{CF74AE33-8B7F-4786-854A-8D5E4009C165}" destId="{BAD95372-3CBB-43B7-A90C-1A655148F8F3}" srcOrd="1" destOrd="0" presId="urn:microsoft.com/office/officeart/2005/8/layout/process1"/>
    <dgm:cxn modelId="{68769C8C-44F2-47A2-898A-8220063B6178}" type="presParOf" srcId="{BAD95372-3CBB-43B7-A90C-1A655148F8F3}" destId="{9503E434-AAFB-4963-915D-E0B007AF93B0}" srcOrd="0" destOrd="0" presId="urn:microsoft.com/office/officeart/2005/8/layout/process1"/>
    <dgm:cxn modelId="{6F7EF14B-5143-4EA7-9F65-CF14835AD44D}" type="presParOf" srcId="{CF74AE33-8B7F-4786-854A-8D5E4009C165}" destId="{12588A38-D2A5-4099-9D0E-DAD8CDC277A8}" srcOrd="2" destOrd="0" presId="urn:microsoft.com/office/officeart/2005/8/layout/process1"/>
    <dgm:cxn modelId="{36CCED60-55A6-4EF9-8513-34E48C020845}" type="presParOf" srcId="{CF74AE33-8B7F-4786-854A-8D5E4009C165}" destId="{C0EE3E0C-3E93-45C6-A058-5D881C21785D}" srcOrd="3" destOrd="0" presId="urn:microsoft.com/office/officeart/2005/8/layout/process1"/>
    <dgm:cxn modelId="{77E6FE4C-DB6C-4F38-8C74-7EEA16726B77}" type="presParOf" srcId="{C0EE3E0C-3E93-45C6-A058-5D881C21785D}" destId="{2F6B1D31-0BA0-4DCC-A16A-9BA4B3CBA6AE}" srcOrd="0" destOrd="0" presId="urn:microsoft.com/office/officeart/2005/8/layout/process1"/>
    <dgm:cxn modelId="{A3249355-4697-4D30-A8C6-86D1565ED626}" type="presParOf" srcId="{CF74AE33-8B7F-4786-854A-8D5E4009C165}" destId="{07DD648C-7DCF-4C1A-9402-CF3981B3AAEF}" srcOrd="4" destOrd="0" presId="urn:microsoft.com/office/officeart/2005/8/layout/process1"/>
    <dgm:cxn modelId="{FEE79E4C-7C26-4372-9BBC-1A3C3EC21C0E}" type="presParOf" srcId="{CF74AE33-8B7F-4786-854A-8D5E4009C165}" destId="{DE2ED11A-286F-4619-ABC4-C49F47F871B3}" srcOrd="5" destOrd="0" presId="urn:microsoft.com/office/officeart/2005/8/layout/process1"/>
    <dgm:cxn modelId="{85513A85-2D28-4F4B-9991-4ACE0320FD1E}" type="presParOf" srcId="{DE2ED11A-286F-4619-ABC4-C49F47F871B3}" destId="{D7AA777B-5CBA-44A9-8B8D-615FE1E08338}" srcOrd="0" destOrd="0" presId="urn:microsoft.com/office/officeart/2005/8/layout/process1"/>
    <dgm:cxn modelId="{FAAF058B-2AAD-4506-8B28-74049D66AB0F}" type="presParOf" srcId="{CF74AE33-8B7F-4786-854A-8D5E4009C165}" destId="{A83DC79A-7A5A-4B6B-AD03-97390D36644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E00A2B-2EAC-4B68-AEF2-77035A095CE2}" type="doc">
      <dgm:prSet loTypeId="urn:microsoft.com/office/officeart/2005/8/layout/process1" loCatId="process" qsTypeId="urn:microsoft.com/office/officeart/2005/8/quickstyle/simple1" qsCatId="simple" csTypeId="urn:microsoft.com/office/officeart/2005/8/colors/accent1_2" csCatId="accent1" phldr="1"/>
      <dgm:spPr/>
    </dgm:pt>
    <dgm:pt modelId="{1B08C669-6974-4E4E-AC74-EDEA554A47C5}">
      <dgm:prSet phldrT="[Text]"/>
      <dgm:spPr/>
      <dgm:t>
        <a:bodyPr/>
        <a:lstStyle/>
        <a:p>
          <a:r>
            <a:rPr lang="en-SG" dirty="0"/>
            <a:t>Deploy &amp; Test</a:t>
          </a:r>
          <a:endParaRPr lang="en-US" dirty="0"/>
        </a:p>
      </dgm:t>
    </dgm:pt>
    <dgm:pt modelId="{B5F88898-4DFD-434D-8489-80209622563A}" type="parTrans" cxnId="{CA0D7175-8E9D-4B64-BF79-44FFCF3681C7}">
      <dgm:prSet/>
      <dgm:spPr/>
      <dgm:t>
        <a:bodyPr/>
        <a:lstStyle/>
        <a:p>
          <a:endParaRPr lang="en-US"/>
        </a:p>
      </dgm:t>
    </dgm:pt>
    <dgm:pt modelId="{B0C70BD5-8187-428B-87E6-2180D848F98D}" type="sibTrans" cxnId="{CA0D7175-8E9D-4B64-BF79-44FFCF3681C7}">
      <dgm:prSet/>
      <dgm:spPr/>
      <dgm:t>
        <a:bodyPr/>
        <a:lstStyle/>
        <a:p>
          <a:endParaRPr lang="en-US"/>
        </a:p>
      </dgm:t>
    </dgm:pt>
    <dgm:pt modelId="{A0753D32-7DCF-4C96-B192-5F75618A41EC}">
      <dgm:prSet phldrT="[Text]"/>
      <dgm:spPr/>
      <dgm:t>
        <a:bodyPr/>
        <a:lstStyle/>
        <a:p>
          <a:r>
            <a:rPr lang="en-SG" dirty="0"/>
            <a:t>Debugging</a:t>
          </a:r>
          <a:endParaRPr lang="en-US" dirty="0"/>
        </a:p>
      </dgm:t>
    </dgm:pt>
    <dgm:pt modelId="{DD943776-2566-4675-9E7A-94D84DAEC2E6}" type="parTrans" cxnId="{FBE84A73-4F44-42E7-96B5-A99567896043}">
      <dgm:prSet/>
      <dgm:spPr/>
      <dgm:t>
        <a:bodyPr/>
        <a:lstStyle/>
        <a:p>
          <a:endParaRPr lang="en-US"/>
        </a:p>
      </dgm:t>
    </dgm:pt>
    <dgm:pt modelId="{241A3F25-C7AA-4125-93BA-7E3FB885A5CA}" type="sibTrans" cxnId="{FBE84A73-4F44-42E7-96B5-A99567896043}">
      <dgm:prSet/>
      <dgm:spPr/>
      <dgm:t>
        <a:bodyPr/>
        <a:lstStyle/>
        <a:p>
          <a:endParaRPr lang="en-US"/>
        </a:p>
      </dgm:t>
    </dgm:pt>
    <dgm:pt modelId="{C059CED7-97CB-489A-AE12-0CAF1BC521E4}">
      <dgm:prSet phldrT="[Text]"/>
      <dgm:spPr/>
      <dgm:t>
        <a:bodyPr/>
        <a:lstStyle/>
        <a:p>
          <a:r>
            <a:rPr lang="en-SG" dirty="0"/>
            <a:t>UAT Deployment</a:t>
          </a:r>
          <a:endParaRPr lang="en-US" dirty="0"/>
        </a:p>
      </dgm:t>
    </dgm:pt>
    <dgm:pt modelId="{38FC71E2-2493-49AC-8773-8C3CE37ED35B}" type="parTrans" cxnId="{75D43784-25E9-431A-89E9-F4C0DA1C034F}">
      <dgm:prSet/>
      <dgm:spPr/>
      <dgm:t>
        <a:bodyPr/>
        <a:lstStyle/>
        <a:p>
          <a:endParaRPr lang="en-US"/>
        </a:p>
      </dgm:t>
    </dgm:pt>
    <dgm:pt modelId="{DFBBA410-4C34-4D0E-91F7-D1792F468595}" type="sibTrans" cxnId="{75D43784-25E9-431A-89E9-F4C0DA1C034F}">
      <dgm:prSet/>
      <dgm:spPr/>
      <dgm:t>
        <a:bodyPr/>
        <a:lstStyle/>
        <a:p>
          <a:endParaRPr lang="en-US"/>
        </a:p>
      </dgm:t>
    </dgm:pt>
    <dgm:pt modelId="{D13BC08C-922B-4939-90C5-135AF2CB5B35}">
      <dgm:prSet phldrT="[Text]"/>
      <dgm:spPr/>
      <dgm:t>
        <a:bodyPr/>
        <a:lstStyle/>
        <a:p>
          <a:r>
            <a:rPr lang="en-SG" dirty="0"/>
            <a:t>Buffer</a:t>
          </a:r>
          <a:endParaRPr lang="en-US" dirty="0"/>
        </a:p>
      </dgm:t>
    </dgm:pt>
    <dgm:pt modelId="{FDF3F97F-983F-4122-83A5-940CFFF6B447}" type="parTrans" cxnId="{B3D14102-4DE9-431C-822A-057A7650441A}">
      <dgm:prSet/>
      <dgm:spPr/>
      <dgm:t>
        <a:bodyPr/>
        <a:lstStyle/>
        <a:p>
          <a:endParaRPr lang="en-US"/>
        </a:p>
      </dgm:t>
    </dgm:pt>
    <dgm:pt modelId="{6759FC08-6B86-4FED-998D-9FE9F222FD85}" type="sibTrans" cxnId="{B3D14102-4DE9-431C-822A-057A7650441A}">
      <dgm:prSet/>
      <dgm:spPr/>
      <dgm:t>
        <a:bodyPr/>
        <a:lstStyle/>
        <a:p>
          <a:endParaRPr lang="en-US"/>
        </a:p>
      </dgm:t>
    </dgm:pt>
    <dgm:pt modelId="{CF74AE33-8B7F-4786-854A-8D5E4009C165}" type="pres">
      <dgm:prSet presAssocID="{6CE00A2B-2EAC-4B68-AEF2-77035A095CE2}" presName="Name0" presStyleCnt="0">
        <dgm:presLayoutVars>
          <dgm:dir/>
          <dgm:resizeHandles val="exact"/>
        </dgm:presLayoutVars>
      </dgm:prSet>
      <dgm:spPr/>
    </dgm:pt>
    <dgm:pt modelId="{00E3D56E-F8AF-4DF9-AD25-A5991CD645C1}" type="pres">
      <dgm:prSet presAssocID="{1B08C669-6974-4E4E-AC74-EDEA554A47C5}" presName="node" presStyleLbl="node1" presStyleIdx="0" presStyleCnt="4">
        <dgm:presLayoutVars>
          <dgm:bulletEnabled val="1"/>
        </dgm:presLayoutVars>
      </dgm:prSet>
      <dgm:spPr/>
      <dgm:t>
        <a:bodyPr/>
        <a:lstStyle/>
        <a:p>
          <a:endParaRPr lang="en-US"/>
        </a:p>
      </dgm:t>
    </dgm:pt>
    <dgm:pt modelId="{9D3A3BAA-F14F-4950-8DED-6731E0C66258}" type="pres">
      <dgm:prSet presAssocID="{B0C70BD5-8187-428B-87E6-2180D848F98D}" presName="sibTrans" presStyleLbl="sibTrans2D1" presStyleIdx="0" presStyleCnt="3"/>
      <dgm:spPr/>
      <dgm:t>
        <a:bodyPr/>
        <a:lstStyle/>
        <a:p>
          <a:endParaRPr lang="en-US"/>
        </a:p>
      </dgm:t>
    </dgm:pt>
    <dgm:pt modelId="{277473F8-D3D9-4F01-BCA5-1B903F0EC855}" type="pres">
      <dgm:prSet presAssocID="{B0C70BD5-8187-428B-87E6-2180D848F98D}" presName="connectorText" presStyleLbl="sibTrans2D1" presStyleIdx="0" presStyleCnt="3"/>
      <dgm:spPr/>
      <dgm:t>
        <a:bodyPr/>
        <a:lstStyle/>
        <a:p>
          <a:endParaRPr lang="en-US"/>
        </a:p>
      </dgm:t>
    </dgm:pt>
    <dgm:pt modelId="{A400C24F-6D54-40DF-99E5-A24372F2469F}" type="pres">
      <dgm:prSet presAssocID="{A0753D32-7DCF-4C96-B192-5F75618A41EC}" presName="node" presStyleLbl="node1" presStyleIdx="1" presStyleCnt="4">
        <dgm:presLayoutVars>
          <dgm:bulletEnabled val="1"/>
        </dgm:presLayoutVars>
      </dgm:prSet>
      <dgm:spPr/>
      <dgm:t>
        <a:bodyPr/>
        <a:lstStyle/>
        <a:p>
          <a:endParaRPr lang="en-US"/>
        </a:p>
      </dgm:t>
    </dgm:pt>
    <dgm:pt modelId="{5D3AC37F-CFEC-4A86-BFC4-58D7A6A81979}" type="pres">
      <dgm:prSet presAssocID="{241A3F25-C7AA-4125-93BA-7E3FB885A5CA}" presName="sibTrans" presStyleLbl="sibTrans2D1" presStyleIdx="1" presStyleCnt="3"/>
      <dgm:spPr/>
      <dgm:t>
        <a:bodyPr/>
        <a:lstStyle/>
        <a:p>
          <a:endParaRPr lang="en-US"/>
        </a:p>
      </dgm:t>
    </dgm:pt>
    <dgm:pt modelId="{B8FD32A0-78D4-4D8A-8C2C-DA1F5E733703}" type="pres">
      <dgm:prSet presAssocID="{241A3F25-C7AA-4125-93BA-7E3FB885A5CA}" presName="connectorText" presStyleLbl="sibTrans2D1" presStyleIdx="1" presStyleCnt="3"/>
      <dgm:spPr/>
      <dgm:t>
        <a:bodyPr/>
        <a:lstStyle/>
        <a:p>
          <a:endParaRPr lang="en-US"/>
        </a:p>
      </dgm:t>
    </dgm:pt>
    <dgm:pt modelId="{11602410-7BD9-405C-A168-4580F8EAA598}" type="pres">
      <dgm:prSet presAssocID="{D13BC08C-922B-4939-90C5-135AF2CB5B35}" presName="node" presStyleLbl="node1" presStyleIdx="2" presStyleCnt="4">
        <dgm:presLayoutVars>
          <dgm:bulletEnabled val="1"/>
        </dgm:presLayoutVars>
      </dgm:prSet>
      <dgm:spPr/>
      <dgm:t>
        <a:bodyPr/>
        <a:lstStyle/>
        <a:p>
          <a:endParaRPr lang="en-US"/>
        </a:p>
      </dgm:t>
    </dgm:pt>
    <dgm:pt modelId="{378A0B75-E754-41E0-9863-F7554B2F3984}" type="pres">
      <dgm:prSet presAssocID="{6759FC08-6B86-4FED-998D-9FE9F222FD85}" presName="sibTrans" presStyleLbl="sibTrans2D1" presStyleIdx="2" presStyleCnt="3"/>
      <dgm:spPr/>
      <dgm:t>
        <a:bodyPr/>
        <a:lstStyle/>
        <a:p>
          <a:endParaRPr lang="en-US"/>
        </a:p>
      </dgm:t>
    </dgm:pt>
    <dgm:pt modelId="{8171AB2B-F08B-4F73-9FF7-A843EF05B2AD}" type="pres">
      <dgm:prSet presAssocID="{6759FC08-6B86-4FED-998D-9FE9F222FD85}" presName="connectorText" presStyleLbl="sibTrans2D1" presStyleIdx="2" presStyleCnt="3"/>
      <dgm:spPr/>
      <dgm:t>
        <a:bodyPr/>
        <a:lstStyle/>
        <a:p>
          <a:endParaRPr lang="en-US"/>
        </a:p>
      </dgm:t>
    </dgm:pt>
    <dgm:pt modelId="{40B76896-19F9-46EA-8A43-B78D6B0BE184}" type="pres">
      <dgm:prSet presAssocID="{C059CED7-97CB-489A-AE12-0CAF1BC521E4}" presName="node" presStyleLbl="node1" presStyleIdx="3" presStyleCnt="4">
        <dgm:presLayoutVars>
          <dgm:bulletEnabled val="1"/>
        </dgm:presLayoutVars>
      </dgm:prSet>
      <dgm:spPr/>
      <dgm:t>
        <a:bodyPr/>
        <a:lstStyle/>
        <a:p>
          <a:endParaRPr lang="en-US"/>
        </a:p>
      </dgm:t>
    </dgm:pt>
  </dgm:ptLst>
  <dgm:cxnLst>
    <dgm:cxn modelId="{CA0D7175-8E9D-4B64-BF79-44FFCF3681C7}" srcId="{6CE00A2B-2EAC-4B68-AEF2-77035A095CE2}" destId="{1B08C669-6974-4E4E-AC74-EDEA554A47C5}" srcOrd="0" destOrd="0" parTransId="{B5F88898-4DFD-434D-8489-80209622563A}" sibTransId="{B0C70BD5-8187-428B-87E6-2180D848F98D}"/>
    <dgm:cxn modelId="{5D17D201-4186-4005-B6CB-AF553E75A613}" type="presOf" srcId="{6759FC08-6B86-4FED-998D-9FE9F222FD85}" destId="{378A0B75-E754-41E0-9863-F7554B2F3984}" srcOrd="0" destOrd="0" presId="urn:microsoft.com/office/officeart/2005/8/layout/process1"/>
    <dgm:cxn modelId="{FBE84A73-4F44-42E7-96B5-A99567896043}" srcId="{6CE00A2B-2EAC-4B68-AEF2-77035A095CE2}" destId="{A0753D32-7DCF-4C96-B192-5F75618A41EC}" srcOrd="1" destOrd="0" parTransId="{DD943776-2566-4675-9E7A-94D84DAEC2E6}" sibTransId="{241A3F25-C7AA-4125-93BA-7E3FB885A5CA}"/>
    <dgm:cxn modelId="{E6B88428-B2DA-47EB-BCFE-5B3BDF2D1E5C}" type="presOf" srcId="{241A3F25-C7AA-4125-93BA-7E3FB885A5CA}" destId="{5D3AC37F-CFEC-4A86-BFC4-58D7A6A81979}" srcOrd="0" destOrd="0" presId="urn:microsoft.com/office/officeart/2005/8/layout/process1"/>
    <dgm:cxn modelId="{B3D14102-4DE9-431C-822A-057A7650441A}" srcId="{6CE00A2B-2EAC-4B68-AEF2-77035A095CE2}" destId="{D13BC08C-922B-4939-90C5-135AF2CB5B35}" srcOrd="2" destOrd="0" parTransId="{FDF3F97F-983F-4122-83A5-940CFFF6B447}" sibTransId="{6759FC08-6B86-4FED-998D-9FE9F222FD85}"/>
    <dgm:cxn modelId="{BD21D58A-039A-4E72-AAF3-118C1E11B32D}" type="presOf" srcId="{A0753D32-7DCF-4C96-B192-5F75618A41EC}" destId="{A400C24F-6D54-40DF-99E5-A24372F2469F}" srcOrd="0" destOrd="0" presId="urn:microsoft.com/office/officeart/2005/8/layout/process1"/>
    <dgm:cxn modelId="{BD7BCA93-C6E5-4253-80E2-8743E75F0650}" type="presOf" srcId="{241A3F25-C7AA-4125-93BA-7E3FB885A5CA}" destId="{B8FD32A0-78D4-4D8A-8C2C-DA1F5E733703}" srcOrd="1" destOrd="0" presId="urn:microsoft.com/office/officeart/2005/8/layout/process1"/>
    <dgm:cxn modelId="{7A5D6300-F60C-48C2-B8D4-C57BB4DB807E}" type="presOf" srcId="{B0C70BD5-8187-428B-87E6-2180D848F98D}" destId="{277473F8-D3D9-4F01-BCA5-1B903F0EC855}" srcOrd="1" destOrd="0" presId="urn:microsoft.com/office/officeart/2005/8/layout/process1"/>
    <dgm:cxn modelId="{E0D62FE7-9E7A-4183-823F-609344B06221}" type="presOf" srcId="{C059CED7-97CB-489A-AE12-0CAF1BC521E4}" destId="{40B76896-19F9-46EA-8A43-B78D6B0BE184}" srcOrd="0" destOrd="0" presId="urn:microsoft.com/office/officeart/2005/8/layout/process1"/>
    <dgm:cxn modelId="{75D43784-25E9-431A-89E9-F4C0DA1C034F}" srcId="{6CE00A2B-2EAC-4B68-AEF2-77035A095CE2}" destId="{C059CED7-97CB-489A-AE12-0CAF1BC521E4}" srcOrd="3" destOrd="0" parTransId="{38FC71E2-2493-49AC-8773-8C3CE37ED35B}" sibTransId="{DFBBA410-4C34-4D0E-91F7-D1792F468595}"/>
    <dgm:cxn modelId="{3F518807-90E8-4D0B-876F-DF6E16A1429B}" type="presOf" srcId="{6759FC08-6B86-4FED-998D-9FE9F222FD85}" destId="{8171AB2B-F08B-4F73-9FF7-A843EF05B2AD}" srcOrd="1" destOrd="0" presId="urn:microsoft.com/office/officeart/2005/8/layout/process1"/>
    <dgm:cxn modelId="{C6E23F12-1DED-4D52-978A-95911F042E12}" type="presOf" srcId="{6CE00A2B-2EAC-4B68-AEF2-77035A095CE2}" destId="{CF74AE33-8B7F-4786-854A-8D5E4009C165}" srcOrd="0" destOrd="0" presId="urn:microsoft.com/office/officeart/2005/8/layout/process1"/>
    <dgm:cxn modelId="{F9C1F064-2CE9-4853-B155-B45E5C7403ED}" type="presOf" srcId="{D13BC08C-922B-4939-90C5-135AF2CB5B35}" destId="{11602410-7BD9-405C-A168-4580F8EAA598}" srcOrd="0" destOrd="0" presId="urn:microsoft.com/office/officeart/2005/8/layout/process1"/>
    <dgm:cxn modelId="{1AD0DEF1-B991-4EC5-9BEE-C73E07FE483E}" type="presOf" srcId="{1B08C669-6974-4E4E-AC74-EDEA554A47C5}" destId="{00E3D56E-F8AF-4DF9-AD25-A5991CD645C1}" srcOrd="0" destOrd="0" presId="urn:microsoft.com/office/officeart/2005/8/layout/process1"/>
    <dgm:cxn modelId="{0267B5AD-8B27-4307-9548-37C249143406}" type="presOf" srcId="{B0C70BD5-8187-428B-87E6-2180D848F98D}" destId="{9D3A3BAA-F14F-4950-8DED-6731E0C66258}" srcOrd="0" destOrd="0" presId="urn:microsoft.com/office/officeart/2005/8/layout/process1"/>
    <dgm:cxn modelId="{BBF2034E-FDA4-4678-8B9B-5FF15FCD8668}" type="presParOf" srcId="{CF74AE33-8B7F-4786-854A-8D5E4009C165}" destId="{00E3D56E-F8AF-4DF9-AD25-A5991CD645C1}" srcOrd="0" destOrd="0" presId="urn:microsoft.com/office/officeart/2005/8/layout/process1"/>
    <dgm:cxn modelId="{92227897-BA67-4461-914F-21A53688280F}" type="presParOf" srcId="{CF74AE33-8B7F-4786-854A-8D5E4009C165}" destId="{9D3A3BAA-F14F-4950-8DED-6731E0C66258}" srcOrd="1" destOrd="0" presId="urn:microsoft.com/office/officeart/2005/8/layout/process1"/>
    <dgm:cxn modelId="{27A10C6B-879B-4BBB-ABCE-0662C4695330}" type="presParOf" srcId="{9D3A3BAA-F14F-4950-8DED-6731E0C66258}" destId="{277473F8-D3D9-4F01-BCA5-1B903F0EC855}" srcOrd="0" destOrd="0" presId="urn:microsoft.com/office/officeart/2005/8/layout/process1"/>
    <dgm:cxn modelId="{55190AE7-73F8-4BD8-8064-2759B100A379}" type="presParOf" srcId="{CF74AE33-8B7F-4786-854A-8D5E4009C165}" destId="{A400C24F-6D54-40DF-99E5-A24372F2469F}" srcOrd="2" destOrd="0" presId="urn:microsoft.com/office/officeart/2005/8/layout/process1"/>
    <dgm:cxn modelId="{2BB027EE-B0AA-4230-B524-793E80631018}" type="presParOf" srcId="{CF74AE33-8B7F-4786-854A-8D5E4009C165}" destId="{5D3AC37F-CFEC-4A86-BFC4-58D7A6A81979}" srcOrd="3" destOrd="0" presId="urn:microsoft.com/office/officeart/2005/8/layout/process1"/>
    <dgm:cxn modelId="{D5530879-719C-4AC9-BED7-84C7133EEFF4}" type="presParOf" srcId="{5D3AC37F-CFEC-4A86-BFC4-58D7A6A81979}" destId="{B8FD32A0-78D4-4D8A-8C2C-DA1F5E733703}" srcOrd="0" destOrd="0" presId="urn:microsoft.com/office/officeart/2005/8/layout/process1"/>
    <dgm:cxn modelId="{D81BFD13-E586-49CD-94A4-0C33299D71D3}" type="presParOf" srcId="{CF74AE33-8B7F-4786-854A-8D5E4009C165}" destId="{11602410-7BD9-405C-A168-4580F8EAA598}" srcOrd="4" destOrd="0" presId="urn:microsoft.com/office/officeart/2005/8/layout/process1"/>
    <dgm:cxn modelId="{0FFE8746-74DC-4727-B9C0-F29F72881190}" type="presParOf" srcId="{CF74AE33-8B7F-4786-854A-8D5E4009C165}" destId="{378A0B75-E754-41E0-9863-F7554B2F3984}" srcOrd="5" destOrd="0" presId="urn:microsoft.com/office/officeart/2005/8/layout/process1"/>
    <dgm:cxn modelId="{9FB810D3-CD65-46D9-84CD-27C4D4E8A4B8}" type="presParOf" srcId="{378A0B75-E754-41E0-9863-F7554B2F3984}" destId="{8171AB2B-F08B-4F73-9FF7-A843EF05B2AD}" srcOrd="0" destOrd="0" presId="urn:microsoft.com/office/officeart/2005/8/layout/process1"/>
    <dgm:cxn modelId="{791105C5-12BB-4404-AAE7-B1B21A708E52}" type="presParOf" srcId="{CF74AE33-8B7F-4786-854A-8D5E4009C165}" destId="{40B76896-19F9-46EA-8A43-B78D6B0BE184}"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C2F718-738B-4116-B6BC-1C24C3C22227}" type="doc">
      <dgm:prSet loTypeId="urn:microsoft.com/office/officeart/2005/8/layout/process1" loCatId="process" qsTypeId="urn:microsoft.com/office/officeart/2005/8/quickstyle/simple1" qsCatId="simple" csTypeId="urn:microsoft.com/office/officeart/2005/8/colors/accent1_2" csCatId="accent1" phldr="1"/>
      <dgm:spPr/>
    </dgm:pt>
    <dgm:pt modelId="{F67C1D2B-D004-4CBF-A48C-4EF1CE4CA1FD}">
      <dgm:prSet phldrT="[Text]" custT="1"/>
      <dgm:spPr/>
      <dgm:t>
        <a:bodyPr/>
        <a:lstStyle/>
        <a:p>
          <a:r>
            <a:rPr lang="en-SG" sz="1400" dirty="0"/>
            <a:t>Review &amp; Goal Setting</a:t>
          </a:r>
          <a:endParaRPr lang="en-US" sz="1400" dirty="0"/>
        </a:p>
      </dgm:t>
    </dgm:pt>
    <dgm:pt modelId="{19636F1F-B23D-45C4-B04C-07F5FED2EA63}" type="parTrans" cxnId="{6242FD5E-C311-4423-9836-48ACDCB5598B}">
      <dgm:prSet/>
      <dgm:spPr/>
      <dgm:t>
        <a:bodyPr/>
        <a:lstStyle/>
        <a:p>
          <a:endParaRPr lang="en-US"/>
        </a:p>
      </dgm:t>
    </dgm:pt>
    <dgm:pt modelId="{289D0FFA-2B36-4923-AAC6-2DC54CA5B15F}" type="sibTrans" cxnId="{6242FD5E-C311-4423-9836-48ACDCB5598B}">
      <dgm:prSet/>
      <dgm:spPr/>
      <dgm:t>
        <a:bodyPr/>
        <a:lstStyle/>
        <a:p>
          <a:endParaRPr lang="en-US"/>
        </a:p>
      </dgm:t>
    </dgm:pt>
    <dgm:pt modelId="{D4912793-280D-4886-BCD8-673619635D81}">
      <dgm:prSet phldrT="[Text]" custT="1"/>
      <dgm:spPr/>
      <dgm:t>
        <a:bodyPr/>
        <a:lstStyle/>
        <a:p>
          <a:r>
            <a:rPr lang="en-SG" sz="1400" dirty="0"/>
            <a:t>Resolve UAT Issues</a:t>
          </a:r>
          <a:endParaRPr lang="en-US" sz="1400" dirty="0"/>
        </a:p>
      </dgm:t>
    </dgm:pt>
    <dgm:pt modelId="{B8B47B03-C589-425C-975D-BEF1CA2A8A09}" type="parTrans" cxnId="{E7DA3E1F-FB86-41EB-B730-B6B96B2AFC1C}">
      <dgm:prSet/>
      <dgm:spPr/>
      <dgm:t>
        <a:bodyPr/>
        <a:lstStyle/>
        <a:p>
          <a:endParaRPr lang="en-US"/>
        </a:p>
      </dgm:t>
    </dgm:pt>
    <dgm:pt modelId="{E858525F-D86E-42BE-A1DE-518D30A94E13}" type="sibTrans" cxnId="{E7DA3E1F-FB86-41EB-B730-B6B96B2AFC1C}">
      <dgm:prSet/>
      <dgm:spPr/>
      <dgm:t>
        <a:bodyPr/>
        <a:lstStyle/>
        <a:p>
          <a:endParaRPr lang="en-US"/>
        </a:p>
      </dgm:t>
    </dgm:pt>
    <dgm:pt modelId="{34D18F14-CC57-42DC-9938-18E5587BBE14}">
      <dgm:prSet phldrT="[Text]" custT="1"/>
      <dgm:spPr/>
      <dgm:t>
        <a:bodyPr/>
        <a:lstStyle/>
        <a:p>
          <a:r>
            <a:rPr lang="en-SG" sz="1050" dirty="0"/>
            <a:t>Documentation</a:t>
          </a:r>
          <a:endParaRPr lang="en-US" sz="1050" dirty="0"/>
        </a:p>
      </dgm:t>
    </dgm:pt>
    <dgm:pt modelId="{F3CD8B5B-9C7E-4172-A6CA-3AB603C2D1BA}" type="parTrans" cxnId="{823CD16C-F521-40B8-A879-FBE41882071A}">
      <dgm:prSet/>
      <dgm:spPr/>
      <dgm:t>
        <a:bodyPr/>
        <a:lstStyle/>
        <a:p>
          <a:endParaRPr lang="en-US"/>
        </a:p>
      </dgm:t>
    </dgm:pt>
    <dgm:pt modelId="{836CDA63-CB8E-4EE2-8CDF-4ADC0CC97484}" type="sibTrans" cxnId="{823CD16C-F521-40B8-A879-FBE41882071A}">
      <dgm:prSet/>
      <dgm:spPr/>
      <dgm:t>
        <a:bodyPr/>
        <a:lstStyle/>
        <a:p>
          <a:endParaRPr lang="en-US"/>
        </a:p>
      </dgm:t>
    </dgm:pt>
    <dgm:pt modelId="{8EB47993-001D-45D2-A775-46239E4CD527}">
      <dgm:prSet phldrT="[Text]" custT="1"/>
      <dgm:spPr/>
      <dgm:t>
        <a:bodyPr/>
        <a:lstStyle/>
        <a:p>
          <a:r>
            <a:rPr lang="en-SG" sz="1400" dirty="0"/>
            <a:t>UI Design</a:t>
          </a:r>
          <a:endParaRPr lang="en-US" sz="1400" dirty="0"/>
        </a:p>
      </dgm:t>
    </dgm:pt>
    <dgm:pt modelId="{02CE59E2-5FB6-484F-B375-05A838AA113A}" type="parTrans" cxnId="{332539D3-4348-47AD-A4E0-A2E1B5017F6D}">
      <dgm:prSet/>
      <dgm:spPr/>
      <dgm:t>
        <a:bodyPr/>
        <a:lstStyle/>
        <a:p>
          <a:endParaRPr lang="en-US"/>
        </a:p>
      </dgm:t>
    </dgm:pt>
    <dgm:pt modelId="{C45DE19A-411C-4538-B5B0-0D8AA49A1FA7}" type="sibTrans" cxnId="{332539D3-4348-47AD-A4E0-A2E1B5017F6D}">
      <dgm:prSet/>
      <dgm:spPr/>
      <dgm:t>
        <a:bodyPr/>
        <a:lstStyle/>
        <a:p>
          <a:endParaRPr lang="en-US"/>
        </a:p>
      </dgm:t>
    </dgm:pt>
    <dgm:pt modelId="{2C4C4EAC-1E2D-4460-B1AC-0E8F32CFC004}">
      <dgm:prSet phldrT="[Text]" custT="1"/>
      <dgm:spPr/>
      <dgm:t>
        <a:bodyPr/>
        <a:lstStyle/>
        <a:p>
          <a:r>
            <a:rPr lang="en-SG" sz="1300" dirty="0"/>
            <a:t>Final Deployment</a:t>
          </a:r>
          <a:endParaRPr lang="en-US" sz="1300" dirty="0"/>
        </a:p>
      </dgm:t>
    </dgm:pt>
    <dgm:pt modelId="{B606673E-9190-441B-8712-EF90A050AD2E}" type="parTrans" cxnId="{B7D3B285-3D92-49C8-9F19-12FDE90C48B7}">
      <dgm:prSet/>
      <dgm:spPr/>
      <dgm:t>
        <a:bodyPr/>
        <a:lstStyle/>
        <a:p>
          <a:endParaRPr lang="en-US"/>
        </a:p>
      </dgm:t>
    </dgm:pt>
    <dgm:pt modelId="{CA75679F-54F6-47FA-BB45-2AAB3036CE36}" type="sibTrans" cxnId="{B7D3B285-3D92-49C8-9F19-12FDE90C48B7}">
      <dgm:prSet/>
      <dgm:spPr/>
      <dgm:t>
        <a:bodyPr/>
        <a:lstStyle/>
        <a:p>
          <a:endParaRPr lang="en-US"/>
        </a:p>
      </dgm:t>
    </dgm:pt>
    <dgm:pt modelId="{71FF80B8-73B6-4C24-835D-F7B663AA0628}">
      <dgm:prSet phldrT="[Text]" custT="1"/>
      <dgm:spPr/>
      <dgm:t>
        <a:bodyPr/>
        <a:lstStyle/>
        <a:p>
          <a:r>
            <a:rPr lang="en-SG" sz="1300" dirty="0"/>
            <a:t>Buffer</a:t>
          </a:r>
          <a:endParaRPr lang="en-US" sz="1300" dirty="0"/>
        </a:p>
      </dgm:t>
    </dgm:pt>
    <dgm:pt modelId="{2ADBD8BF-2FF1-4494-AC5E-87416884F8A5}" type="parTrans" cxnId="{9523C369-79F6-4B63-9A83-772C9455A515}">
      <dgm:prSet/>
      <dgm:spPr/>
      <dgm:t>
        <a:bodyPr/>
        <a:lstStyle/>
        <a:p>
          <a:endParaRPr lang="en-US"/>
        </a:p>
      </dgm:t>
    </dgm:pt>
    <dgm:pt modelId="{FD117816-30DC-4717-8C63-AE6F6183EBEA}" type="sibTrans" cxnId="{9523C369-79F6-4B63-9A83-772C9455A515}">
      <dgm:prSet/>
      <dgm:spPr/>
      <dgm:t>
        <a:bodyPr/>
        <a:lstStyle/>
        <a:p>
          <a:endParaRPr lang="en-US"/>
        </a:p>
      </dgm:t>
    </dgm:pt>
    <dgm:pt modelId="{56901801-B806-4088-85DD-4D9A2EAD6519}" type="pres">
      <dgm:prSet presAssocID="{3CC2F718-738B-4116-B6BC-1C24C3C22227}" presName="Name0" presStyleCnt="0">
        <dgm:presLayoutVars>
          <dgm:dir/>
          <dgm:resizeHandles val="exact"/>
        </dgm:presLayoutVars>
      </dgm:prSet>
      <dgm:spPr/>
    </dgm:pt>
    <dgm:pt modelId="{2B47C3A4-E5EE-4320-A73B-BD8805C2FCBE}" type="pres">
      <dgm:prSet presAssocID="{F67C1D2B-D004-4CBF-A48C-4EF1CE4CA1FD}" presName="node" presStyleLbl="node1" presStyleIdx="0" presStyleCnt="6">
        <dgm:presLayoutVars>
          <dgm:bulletEnabled val="1"/>
        </dgm:presLayoutVars>
      </dgm:prSet>
      <dgm:spPr/>
      <dgm:t>
        <a:bodyPr/>
        <a:lstStyle/>
        <a:p>
          <a:endParaRPr lang="en-US"/>
        </a:p>
      </dgm:t>
    </dgm:pt>
    <dgm:pt modelId="{6ADB9DAD-730E-4310-8AD6-1F55EB13E256}" type="pres">
      <dgm:prSet presAssocID="{289D0FFA-2B36-4923-AAC6-2DC54CA5B15F}" presName="sibTrans" presStyleLbl="sibTrans2D1" presStyleIdx="0" presStyleCnt="5"/>
      <dgm:spPr/>
      <dgm:t>
        <a:bodyPr/>
        <a:lstStyle/>
        <a:p>
          <a:endParaRPr lang="en-US"/>
        </a:p>
      </dgm:t>
    </dgm:pt>
    <dgm:pt modelId="{8661834F-EC97-4154-A8E3-9DCCF87CCED3}" type="pres">
      <dgm:prSet presAssocID="{289D0FFA-2B36-4923-AAC6-2DC54CA5B15F}" presName="connectorText" presStyleLbl="sibTrans2D1" presStyleIdx="0" presStyleCnt="5"/>
      <dgm:spPr/>
      <dgm:t>
        <a:bodyPr/>
        <a:lstStyle/>
        <a:p>
          <a:endParaRPr lang="en-US"/>
        </a:p>
      </dgm:t>
    </dgm:pt>
    <dgm:pt modelId="{F1EBE167-9EF7-42AB-B4E5-5FC082E898EB}" type="pres">
      <dgm:prSet presAssocID="{D4912793-280D-4886-BCD8-673619635D81}" presName="node" presStyleLbl="node1" presStyleIdx="1" presStyleCnt="6">
        <dgm:presLayoutVars>
          <dgm:bulletEnabled val="1"/>
        </dgm:presLayoutVars>
      </dgm:prSet>
      <dgm:spPr/>
      <dgm:t>
        <a:bodyPr/>
        <a:lstStyle/>
        <a:p>
          <a:endParaRPr lang="en-US"/>
        </a:p>
      </dgm:t>
    </dgm:pt>
    <dgm:pt modelId="{7B18DA21-EC12-453A-8562-0739534ED696}" type="pres">
      <dgm:prSet presAssocID="{E858525F-D86E-42BE-A1DE-518D30A94E13}" presName="sibTrans" presStyleLbl="sibTrans2D1" presStyleIdx="1" presStyleCnt="5"/>
      <dgm:spPr/>
      <dgm:t>
        <a:bodyPr/>
        <a:lstStyle/>
        <a:p>
          <a:endParaRPr lang="en-US"/>
        </a:p>
      </dgm:t>
    </dgm:pt>
    <dgm:pt modelId="{163B3AEC-B10A-4D38-A86A-B6921E717B55}" type="pres">
      <dgm:prSet presAssocID="{E858525F-D86E-42BE-A1DE-518D30A94E13}" presName="connectorText" presStyleLbl="sibTrans2D1" presStyleIdx="1" presStyleCnt="5"/>
      <dgm:spPr/>
      <dgm:t>
        <a:bodyPr/>
        <a:lstStyle/>
        <a:p>
          <a:endParaRPr lang="en-US"/>
        </a:p>
      </dgm:t>
    </dgm:pt>
    <dgm:pt modelId="{80EC85B6-BB19-4DF2-B42E-2E08D146CFAB}" type="pres">
      <dgm:prSet presAssocID="{8EB47993-001D-45D2-A775-46239E4CD527}" presName="node" presStyleLbl="node1" presStyleIdx="2" presStyleCnt="6">
        <dgm:presLayoutVars>
          <dgm:bulletEnabled val="1"/>
        </dgm:presLayoutVars>
      </dgm:prSet>
      <dgm:spPr/>
      <dgm:t>
        <a:bodyPr/>
        <a:lstStyle/>
        <a:p>
          <a:endParaRPr lang="en-US"/>
        </a:p>
      </dgm:t>
    </dgm:pt>
    <dgm:pt modelId="{A730D650-B817-4DAE-AF88-CA5A849FC407}" type="pres">
      <dgm:prSet presAssocID="{C45DE19A-411C-4538-B5B0-0D8AA49A1FA7}" presName="sibTrans" presStyleLbl="sibTrans2D1" presStyleIdx="2" presStyleCnt="5"/>
      <dgm:spPr/>
      <dgm:t>
        <a:bodyPr/>
        <a:lstStyle/>
        <a:p>
          <a:endParaRPr lang="en-US"/>
        </a:p>
      </dgm:t>
    </dgm:pt>
    <dgm:pt modelId="{D7571128-CE3C-4686-BC54-4CB006D2E1CC}" type="pres">
      <dgm:prSet presAssocID="{C45DE19A-411C-4538-B5B0-0D8AA49A1FA7}" presName="connectorText" presStyleLbl="sibTrans2D1" presStyleIdx="2" presStyleCnt="5"/>
      <dgm:spPr/>
      <dgm:t>
        <a:bodyPr/>
        <a:lstStyle/>
        <a:p>
          <a:endParaRPr lang="en-US"/>
        </a:p>
      </dgm:t>
    </dgm:pt>
    <dgm:pt modelId="{67E6EC84-C5C0-47A1-81A4-9F5FDCD66A95}" type="pres">
      <dgm:prSet presAssocID="{34D18F14-CC57-42DC-9938-18E5587BBE14}" presName="node" presStyleLbl="node1" presStyleIdx="3" presStyleCnt="6" custLinFactNeighborX="577">
        <dgm:presLayoutVars>
          <dgm:bulletEnabled val="1"/>
        </dgm:presLayoutVars>
      </dgm:prSet>
      <dgm:spPr/>
      <dgm:t>
        <a:bodyPr/>
        <a:lstStyle/>
        <a:p>
          <a:endParaRPr lang="en-US"/>
        </a:p>
      </dgm:t>
    </dgm:pt>
    <dgm:pt modelId="{0345D4BD-285A-423F-A833-C634F475F5C1}" type="pres">
      <dgm:prSet presAssocID="{836CDA63-CB8E-4EE2-8CDF-4ADC0CC97484}" presName="sibTrans" presStyleLbl="sibTrans2D1" presStyleIdx="3" presStyleCnt="5"/>
      <dgm:spPr/>
      <dgm:t>
        <a:bodyPr/>
        <a:lstStyle/>
        <a:p>
          <a:endParaRPr lang="en-US"/>
        </a:p>
      </dgm:t>
    </dgm:pt>
    <dgm:pt modelId="{529698EE-DB46-4D0E-A35A-16FBA66F5089}" type="pres">
      <dgm:prSet presAssocID="{836CDA63-CB8E-4EE2-8CDF-4ADC0CC97484}" presName="connectorText" presStyleLbl="sibTrans2D1" presStyleIdx="3" presStyleCnt="5"/>
      <dgm:spPr/>
      <dgm:t>
        <a:bodyPr/>
        <a:lstStyle/>
        <a:p>
          <a:endParaRPr lang="en-US"/>
        </a:p>
      </dgm:t>
    </dgm:pt>
    <dgm:pt modelId="{B9C5A840-5C94-4FE4-99A9-9B7B54BB3E88}" type="pres">
      <dgm:prSet presAssocID="{71FF80B8-73B6-4C24-835D-F7B663AA0628}" presName="node" presStyleLbl="node1" presStyleIdx="4" presStyleCnt="6">
        <dgm:presLayoutVars>
          <dgm:bulletEnabled val="1"/>
        </dgm:presLayoutVars>
      </dgm:prSet>
      <dgm:spPr/>
      <dgm:t>
        <a:bodyPr/>
        <a:lstStyle/>
        <a:p>
          <a:endParaRPr lang="en-US"/>
        </a:p>
      </dgm:t>
    </dgm:pt>
    <dgm:pt modelId="{8C7EB1B5-E993-4A13-9D4A-2B43F95A4840}" type="pres">
      <dgm:prSet presAssocID="{FD117816-30DC-4717-8C63-AE6F6183EBEA}" presName="sibTrans" presStyleLbl="sibTrans2D1" presStyleIdx="4" presStyleCnt="5"/>
      <dgm:spPr/>
      <dgm:t>
        <a:bodyPr/>
        <a:lstStyle/>
        <a:p>
          <a:endParaRPr lang="en-US"/>
        </a:p>
      </dgm:t>
    </dgm:pt>
    <dgm:pt modelId="{29667774-8ABA-44BD-888F-7B129C467C07}" type="pres">
      <dgm:prSet presAssocID="{FD117816-30DC-4717-8C63-AE6F6183EBEA}" presName="connectorText" presStyleLbl="sibTrans2D1" presStyleIdx="4" presStyleCnt="5"/>
      <dgm:spPr/>
      <dgm:t>
        <a:bodyPr/>
        <a:lstStyle/>
        <a:p>
          <a:endParaRPr lang="en-US"/>
        </a:p>
      </dgm:t>
    </dgm:pt>
    <dgm:pt modelId="{FD19071D-83F2-465A-ABA2-4DDE5D53D770}" type="pres">
      <dgm:prSet presAssocID="{2C4C4EAC-1E2D-4460-B1AC-0E8F32CFC004}" presName="node" presStyleLbl="node1" presStyleIdx="5" presStyleCnt="6">
        <dgm:presLayoutVars>
          <dgm:bulletEnabled val="1"/>
        </dgm:presLayoutVars>
      </dgm:prSet>
      <dgm:spPr/>
      <dgm:t>
        <a:bodyPr/>
        <a:lstStyle/>
        <a:p>
          <a:endParaRPr lang="en-US"/>
        </a:p>
      </dgm:t>
    </dgm:pt>
  </dgm:ptLst>
  <dgm:cxnLst>
    <dgm:cxn modelId="{F4627E5C-061C-4DD5-BA87-08E7E77FC794}" type="presOf" srcId="{2C4C4EAC-1E2D-4460-B1AC-0E8F32CFC004}" destId="{FD19071D-83F2-465A-ABA2-4DDE5D53D770}" srcOrd="0" destOrd="0" presId="urn:microsoft.com/office/officeart/2005/8/layout/process1"/>
    <dgm:cxn modelId="{D5B1D2AA-1334-4565-A9F7-D80C0089E940}" type="presOf" srcId="{E858525F-D86E-42BE-A1DE-518D30A94E13}" destId="{163B3AEC-B10A-4D38-A86A-B6921E717B55}" srcOrd="1" destOrd="0" presId="urn:microsoft.com/office/officeart/2005/8/layout/process1"/>
    <dgm:cxn modelId="{805F3AF7-E691-49A0-A227-29CE249E70FF}" type="presOf" srcId="{E858525F-D86E-42BE-A1DE-518D30A94E13}" destId="{7B18DA21-EC12-453A-8562-0739534ED696}" srcOrd="0" destOrd="0" presId="urn:microsoft.com/office/officeart/2005/8/layout/process1"/>
    <dgm:cxn modelId="{15594988-86E6-40B2-A378-27436383429F}" type="presOf" srcId="{D4912793-280D-4886-BCD8-673619635D81}" destId="{F1EBE167-9EF7-42AB-B4E5-5FC082E898EB}" srcOrd="0" destOrd="0" presId="urn:microsoft.com/office/officeart/2005/8/layout/process1"/>
    <dgm:cxn modelId="{E7DA3E1F-FB86-41EB-B730-B6B96B2AFC1C}" srcId="{3CC2F718-738B-4116-B6BC-1C24C3C22227}" destId="{D4912793-280D-4886-BCD8-673619635D81}" srcOrd="1" destOrd="0" parTransId="{B8B47B03-C589-425C-975D-BEF1CA2A8A09}" sibTransId="{E858525F-D86E-42BE-A1DE-518D30A94E13}"/>
    <dgm:cxn modelId="{14E72D3F-BF2E-4950-B774-087ABBF47C42}" type="presOf" srcId="{836CDA63-CB8E-4EE2-8CDF-4ADC0CC97484}" destId="{0345D4BD-285A-423F-A833-C634F475F5C1}" srcOrd="0" destOrd="0" presId="urn:microsoft.com/office/officeart/2005/8/layout/process1"/>
    <dgm:cxn modelId="{823CD16C-F521-40B8-A879-FBE41882071A}" srcId="{3CC2F718-738B-4116-B6BC-1C24C3C22227}" destId="{34D18F14-CC57-42DC-9938-18E5587BBE14}" srcOrd="3" destOrd="0" parTransId="{F3CD8B5B-9C7E-4172-A6CA-3AB603C2D1BA}" sibTransId="{836CDA63-CB8E-4EE2-8CDF-4ADC0CC97484}"/>
    <dgm:cxn modelId="{332539D3-4348-47AD-A4E0-A2E1B5017F6D}" srcId="{3CC2F718-738B-4116-B6BC-1C24C3C22227}" destId="{8EB47993-001D-45D2-A775-46239E4CD527}" srcOrd="2" destOrd="0" parTransId="{02CE59E2-5FB6-484F-B375-05A838AA113A}" sibTransId="{C45DE19A-411C-4538-B5B0-0D8AA49A1FA7}"/>
    <dgm:cxn modelId="{755F8F4E-AC0E-476C-8C44-0DEAAE5BFF7B}" type="presOf" srcId="{F67C1D2B-D004-4CBF-A48C-4EF1CE4CA1FD}" destId="{2B47C3A4-E5EE-4320-A73B-BD8805C2FCBE}" srcOrd="0" destOrd="0" presId="urn:microsoft.com/office/officeart/2005/8/layout/process1"/>
    <dgm:cxn modelId="{EC165BE8-C788-4EDD-A382-E96DEAF82AAE}" type="presOf" srcId="{FD117816-30DC-4717-8C63-AE6F6183EBEA}" destId="{8C7EB1B5-E993-4A13-9D4A-2B43F95A4840}" srcOrd="0" destOrd="0" presId="urn:microsoft.com/office/officeart/2005/8/layout/process1"/>
    <dgm:cxn modelId="{6242FD5E-C311-4423-9836-48ACDCB5598B}" srcId="{3CC2F718-738B-4116-B6BC-1C24C3C22227}" destId="{F67C1D2B-D004-4CBF-A48C-4EF1CE4CA1FD}" srcOrd="0" destOrd="0" parTransId="{19636F1F-B23D-45C4-B04C-07F5FED2EA63}" sibTransId="{289D0FFA-2B36-4923-AAC6-2DC54CA5B15F}"/>
    <dgm:cxn modelId="{3E8935C6-2A94-465B-86BB-D87B3B4B4E55}" type="presOf" srcId="{C45DE19A-411C-4538-B5B0-0D8AA49A1FA7}" destId="{D7571128-CE3C-4686-BC54-4CB006D2E1CC}" srcOrd="1" destOrd="0" presId="urn:microsoft.com/office/officeart/2005/8/layout/process1"/>
    <dgm:cxn modelId="{782B9295-72C8-478B-B55E-90CCEE5A0813}" type="presOf" srcId="{289D0FFA-2B36-4923-AAC6-2DC54CA5B15F}" destId="{6ADB9DAD-730E-4310-8AD6-1F55EB13E256}" srcOrd="0" destOrd="0" presId="urn:microsoft.com/office/officeart/2005/8/layout/process1"/>
    <dgm:cxn modelId="{B7D3B285-3D92-49C8-9F19-12FDE90C48B7}" srcId="{3CC2F718-738B-4116-B6BC-1C24C3C22227}" destId="{2C4C4EAC-1E2D-4460-B1AC-0E8F32CFC004}" srcOrd="5" destOrd="0" parTransId="{B606673E-9190-441B-8712-EF90A050AD2E}" sibTransId="{CA75679F-54F6-47FA-BB45-2AAB3036CE36}"/>
    <dgm:cxn modelId="{100A4AAB-3573-44AF-9C5F-F50A6DF14A7D}" type="presOf" srcId="{3CC2F718-738B-4116-B6BC-1C24C3C22227}" destId="{56901801-B806-4088-85DD-4D9A2EAD6519}" srcOrd="0" destOrd="0" presId="urn:microsoft.com/office/officeart/2005/8/layout/process1"/>
    <dgm:cxn modelId="{183127B9-758D-450A-940D-480D402AB095}" type="presOf" srcId="{71FF80B8-73B6-4C24-835D-F7B663AA0628}" destId="{B9C5A840-5C94-4FE4-99A9-9B7B54BB3E88}" srcOrd="0" destOrd="0" presId="urn:microsoft.com/office/officeart/2005/8/layout/process1"/>
    <dgm:cxn modelId="{DB9D5D5F-1636-49F9-9AA1-6AAD4EC6B5A0}" type="presOf" srcId="{34D18F14-CC57-42DC-9938-18E5587BBE14}" destId="{67E6EC84-C5C0-47A1-81A4-9F5FDCD66A95}" srcOrd="0" destOrd="0" presId="urn:microsoft.com/office/officeart/2005/8/layout/process1"/>
    <dgm:cxn modelId="{3CF61809-035F-4737-A14F-563236AE29B7}" type="presOf" srcId="{C45DE19A-411C-4538-B5B0-0D8AA49A1FA7}" destId="{A730D650-B817-4DAE-AF88-CA5A849FC407}" srcOrd="0" destOrd="0" presId="urn:microsoft.com/office/officeart/2005/8/layout/process1"/>
    <dgm:cxn modelId="{751065CE-488A-459B-8619-E887886EF24B}" type="presOf" srcId="{8EB47993-001D-45D2-A775-46239E4CD527}" destId="{80EC85B6-BB19-4DF2-B42E-2E08D146CFAB}" srcOrd="0" destOrd="0" presId="urn:microsoft.com/office/officeart/2005/8/layout/process1"/>
    <dgm:cxn modelId="{BA74B808-0B6A-420F-BD2A-FE3ED9169838}" type="presOf" srcId="{FD117816-30DC-4717-8C63-AE6F6183EBEA}" destId="{29667774-8ABA-44BD-888F-7B129C467C07}" srcOrd="1" destOrd="0" presId="urn:microsoft.com/office/officeart/2005/8/layout/process1"/>
    <dgm:cxn modelId="{D81D036C-C52C-4C3B-BBAF-09FEB753E7B5}" type="presOf" srcId="{836CDA63-CB8E-4EE2-8CDF-4ADC0CC97484}" destId="{529698EE-DB46-4D0E-A35A-16FBA66F5089}" srcOrd="1" destOrd="0" presId="urn:microsoft.com/office/officeart/2005/8/layout/process1"/>
    <dgm:cxn modelId="{9523C369-79F6-4B63-9A83-772C9455A515}" srcId="{3CC2F718-738B-4116-B6BC-1C24C3C22227}" destId="{71FF80B8-73B6-4C24-835D-F7B663AA0628}" srcOrd="4" destOrd="0" parTransId="{2ADBD8BF-2FF1-4494-AC5E-87416884F8A5}" sibTransId="{FD117816-30DC-4717-8C63-AE6F6183EBEA}"/>
    <dgm:cxn modelId="{677E4AD0-3886-410E-92C1-AB44BDB060F9}" type="presOf" srcId="{289D0FFA-2B36-4923-AAC6-2DC54CA5B15F}" destId="{8661834F-EC97-4154-A8E3-9DCCF87CCED3}" srcOrd="1" destOrd="0" presId="urn:microsoft.com/office/officeart/2005/8/layout/process1"/>
    <dgm:cxn modelId="{A4D9A678-4CEF-4949-800D-2D3934148029}" type="presParOf" srcId="{56901801-B806-4088-85DD-4D9A2EAD6519}" destId="{2B47C3A4-E5EE-4320-A73B-BD8805C2FCBE}" srcOrd="0" destOrd="0" presId="urn:microsoft.com/office/officeart/2005/8/layout/process1"/>
    <dgm:cxn modelId="{D8C345FA-AA9B-4F80-8339-0E15F3A53714}" type="presParOf" srcId="{56901801-B806-4088-85DD-4D9A2EAD6519}" destId="{6ADB9DAD-730E-4310-8AD6-1F55EB13E256}" srcOrd="1" destOrd="0" presId="urn:microsoft.com/office/officeart/2005/8/layout/process1"/>
    <dgm:cxn modelId="{B5721938-D500-4292-AB42-50D80685D32B}" type="presParOf" srcId="{6ADB9DAD-730E-4310-8AD6-1F55EB13E256}" destId="{8661834F-EC97-4154-A8E3-9DCCF87CCED3}" srcOrd="0" destOrd="0" presId="urn:microsoft.com/office/officeart/2005/8/layout/process1"/>
    <dgm:cxn modelId="{9E940D0C-DB81-48A8-9BA2-BC1EE835E4D2}" type="presParOf" srcId="{56901801-B806-4088-85DD-4D9A2EAD6519}" destId="{F1EBE167-9EF7-42AB-B4E5-5FC082E898EB}" srcOrd="2" destOrd="0" presId="urn:microsoft.com/office/officeart/2005/8/layout/process1"/>
    <dgm:cxn modelId="{F60B2698-6D33-4DD1-B5E5-9E5F6E80C988}" type="presParOf" srcId="{56901801-B806-4088-85DD-4D9A2EAD6519}" destId="{7B18DA21-EC12-453A-8562-0739534ED696}" srcOrd="3" destOrd="0" presId="urn:microsoft.com/office/officeart/2005/8/layout/process1"/>
    <dgm:cxn modelId="{21ADD7D8-BCA5-4EAE-8992-4DB91C306C4F}" type="presParOf" srcId="{7B18DA21-EC12-453A-8562-0739534ED696}" destId="{163B3AEC-B10A-4D38-A86A-B6921E717B55}" srcOrd="0" destOrd="0" presId="urn:microsoft.com/office/officeart/2005/8/layout/process1"/>
    <dgm:cxn modelId="{59F2AE3C-A9E8-4367-B7DC-D2F49265EB6B}" type="presParOf" srcId="{56901801-B806-4088-85DD-4D9A2EAD6519}" destId="{80EC85B6-BB19-4DF2-B42E-2E08D146CFAB}" srcOrd="4" destOrd="0" presId="urn:microsoft.com/office/officeart/2005/8/layout/process1"/>
    <dgm:cxn modelId="{82B1CE6A-6379-4B4F-93A7-A79F2817131F}" type="presParOf" srcId="{56901801-B806-4088-85DD-4D9A2EAD6519}" destId="{A730D650-B817-4DAE-AF88-CA5A849FC407}" srcOrd="5" destOrd="0" presId="urn:microsoft.com/office/officeart/2005/8/layout/process1"/>
    <dgm:cxn modelId="{C1ADDE3D-419B-46E8-AA7D-DFB93910EFFE}" type="presParOf" srcId="{A730D650-B817-4DAE-AF88-CA5A849FC407}" destId="{D7571128-CE3C-4686-BC54-4CB006D2E1CC}" srcOrd="0" destOrd="0" presId="urn:microsoft.com/office/officeart/2005/8/layout/process1"/>
    <dgm:cxn modelId="{484FF01E-DF92-428E-A931-068747FD26AE}" type="presParOf" srcId="{56901801-B806-4088-85DD-4D9A2EAD6519}" destId="{67E6EC84-C5C0-47A1-81A4-9F5FDCD66A95}" srcOrd="6" destOrd="0" presId="urn:microsoft.com/office/officeart/2005/8/layout/process1"/>
    <dgm:cxn modelId="{C46377E3-2190-44E8-B9AA-1F82BF3DB52F}" type="presParOf" srcId="{56901801-B806-4088-85DD-4D9A2EAD6519}" destId="{0345D4BD-285A-423F-A833-C634F475F5C1}" srcOrd="7" destOrd="0" presId="urn:microsoft.com/office/officeart/2005/8/layout/process1"/>
    <dgm:cxn modelId="{3017FA20-32E4-4E6C-B395-C525B05B5C00}" type="presParOf" srcId="{0345D4BD-285A-423F-A833-C634F475F5C1}" destId="{529698EE-DB46-4D0E-A35A-16FBA66F5089}" srcOrd="0" destOrd="0" presId="urn:microsoft.com/office/officeart/2005/8/layout/process1"/>
    <dgm:cxn modelId="{CBF9C68C-3A47-4535-95C7-E4638376757A}" type="presParOf" srcId="{56901801-B806-4088-85DD-4D9A2EAD6519}" destId="{B9C5A840-5C94-4FE4-99A9-9B7B54BB3E88}" srcOrd="8" destOrd="0" presId="urn:microsoft.com/office/officeart/2005/8/layout/process1"/>
    <dgm:cxn modelId="{9D4CF7AF-3F58-48FB-9F55-BAC6981A81DE}" type="presParOf" srcId="{56901801-B806-4088-85DD-4D9A2EAD6519}" destId="{8C7EB1B5-E993-4A13-9D4A-2B43F95A4840}" srcOrd="9" destOrd="0" presId="urn:microsoft.com/office/officeart/2005/8/layout/process1"/>
    <dgm:cxn modelId="{D02F1CF1-9092-4A1F-83D9-B730132CEDB0}" type="presParOf" srcId="{8C7EB1B5-E993-4A13-9D4A-2B43F95A4840}" destId="{29667774-8ABA-44BD-888F-7B129C467C07}" srcOrd="0" destOrd="0" presId="urn:microsoft.com/office/officeart/2005/8/layout/process1"/>
    <dgm:cxn modelId="{1EADBE2E-4161-431B-8885-B2E424D63CD0}" type="presParOf" srcId="{56901801-B806-4088-85DD-4D9A2EAD6519}" destId="{FD19071D-83F2-465A-ABA2-4DDE5D53D770}"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C837A-FB41-4C93-A98F-3A4DE241BF1F}">
      <dsp:nvSpPr>
        <dsp:cNvPr id="0" name=""/>
        <dsp:cNvSpPr/>
      </dsp:nvSpPr>
      <dsp:spPr>
        <a:xfrm>
          <a:off x="7022" y="1186428"/>
          <a:ext cx="2098906" cy="125934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SG" sz="2800" kern="1200" dirty="0"/>
            <a:t>Review &amp; Goal Setting</a:t>
          </a:r>
          <a:endParaRPr lang="en-US" sz="2800" kern="1200" dirty="0"/>
        </a:p>
      </dsp:txBody>
      <dsp:txXfrm>
        <a:off x="43907" y="1223313"/>
        <a:ext cx="2025136" cy="1185573"/>
      </dsp:txXfrm>
    </dsp:sp>
    <dsp:sp modelId="{FED114E2-76C9-4DC4-BDF8-DB5C9487A055}">
      <dsp:nvSpPr>
        <dsp:cNvPr id="0" name=""/>
        <dsp:cNvSpPr/>
      </dsp:nvSpPr>
      <dsp:spPr>
        <a:xfrm>
          <a:off x="2315819" y="1555835"/>
          <a:ext cx="444968" cy="5205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315819" y="1659941"/>
        <a:ext cx="311478" cy="312316"/>
      </dsp:txXfrm>
    </dsp:sp>
    <dsp:sp modelId="{3367D0FA-9DA9-4CD7-AD1F-0456BC5ED5EC}">
      <dsp:nvSpPr>
        <dsp:cNvPr id="0" name=""/>
        <dsp:cNvSpPr/>
      </dsp:nvSpPr>
      <dsp:spPr>
        <a:xfrm>
          <a:off x="2945490" y="1186428"/>
          <a:ext cx="2098906" cy="125934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SG" sz="2800" kern="1200" dirty="0"/>
            <a:t>Familiarise with JSON</a:t>
          </a:r>
          <a:endParaRPr lang="en-US" sz="2800" kern="1200" dirty="0"/>
        </a:p>
      </dsp:txBody>
      <dsp:txXfrm>
        <a:off x="2982375" y="1223313"/>
        <a:ext cx="2025136" cy="1185573"/>
      </dsp:txXfrm>
    </dsp:sp>
    <dsp:sp modelId="{3D686A2E-37E8-4CA6-A869-6FE02F815701}">
      <dsp:nvSpPr>
        <dsp:cNvPr id="0" name=""/>
        <dsp:cNvSpPr/>
      </dsp:nvSpPr>
      <dsp:spPr>
        <a:xfrm>
          <a:off x="5254287" y="1555835"/>
          <a:ext cx="444968" cy="5205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5254287" y="1659941"/>
        <a:ext cx="311478" cy="312316"/>
      </dsp:txXfrm>
    </dsp:sp>
    <dsp:sp modelId="{83609E8A-F7FB-4CE2-BE56-A0D6FAD59EF6}">
      <dsp:nvSpPr>
        <dsp:cNvPr id="0" name=""/>
        <dsp:cNvSpPr/>
      </dsp:nvSpPr>
      <dsp:spPr>
        <a:xfrm>
          <a:off x="5883959" y="1186428"/>
          <a:ext cx="2098906" cy="125934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SG" sz="2800" kern="1200" dirty="0"/>
            <a:t>Integrating JSON</a:t>
          </a:r>
          <a:endParaRPr lang="en-US" sz="2800" kern="1200" dirty="0"/>
        </a:p>
      </dsp:txBody>
      <dsp:txXfrm>
        <a:off x="5920844" y="1223313"/>
        <a:ext cx="2025136" cy="11855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90933-092B-4D84-9BF9-5847DFD95D79}">
      <dsp:nvSpPr>
        <dsp:cNvPr id="0" name=""/>
        <dsp:cNvSpPr/>
      </dsp:nvSpPr>
      <dsp:spPr>
        <a:xfrm>
          <a:off x="3901" y="1453277"/>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UI Design</a:t>
          </a:r>
          <a:endParaRPr lang="en-US" sz="2000" kern="1200" dirty="0"/>
        </a:p>
      </dsp:txBody>
      <dsp:txXfrm>
        <a:off x="25154" y="1474530"/>
        <a:ext cx="1166900" cy="683138"/>
      </dsp:txXfrm>
    </dsp:sp>
    <dsp:sp modelId="{7F1ABE5E-BDF6-4DEE-9A27-A499429DD8E0}">
      <dsp:nvSpPr>
        <dsp:cNvPr id="0" name=""/>
        <dsp:cNvSpPr/>
      </dsp:nvSpPr>
      <dsp:spPr>
        <a:xfrm>
          <a:off x="1334248" y="1666133"/>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334248" y="1726119"/>
        <a:ext cx="179476" cy="179960"/>
      </dsp:txXfrm>
    </dsp:sp>
    <dsp:sp modelId="{0BA33C85-BA03-4436-B790-210DAE735C39}">
      <dsp:nvSpPr>
        <dsp:cNvPr id="0" name=""/>
        <dsp:cNvSpPr/>
      </dsp:nvSpPr>
      <dsp:spPr>
        <a:xfrm>
          <a:off x="1697070" y="1453277"/>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Testing</a:t>
          </a:r>
          <a:endParaRPr lang="en-US" sz="2000" kern="1200" dirty="0"/>
        </a:p>
      </dsp:txBody>
      <dsp:txXfrm>
        <a:off x="1718323" y="1474530"/>
        <a:ext cx="1166900" cy="683138"/>
      </dsp:txXfrm>
    </dsp:sp>
    <dsp:sp modelId="{8AF2BC91-8DFE-4340-88F4-D19710A12198}">
      <dsp:nvSpPr>
        <dsp:cNvPr id="0" name=""/>
        <dsp:cNvSpPr/>
      </dsp:nvSpPr>
      <dsp:spPr>
        <a:xfrm>
          <a:off x="3027418" y="1666133"/>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027418" y="1726119"/>
        <a:ext cx="179476" cy="179960"/>
      </dsp:txXfrm>
    </dsp:sp>
    <dsp:sp modelId="{1F62E613-4A36-4FA3-B04F-A3D94D9AE00F}">
      <dsp:nvSpPr>
        <dsp:cNvPr id="0" name=""/>
        <dsp:cNvSpPr/>
      </dsp:nvSpPr>
      <dsp:spPr>
        <a:xfrm>
          <a:off x="3390240" y="1453277"/>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Debug</a:t>
          </a:r>
          <a:endParaRPr lang="en-US" sz="2000" kern="1200" dirty="0"/>
        </a:p>
      </dsp:txBody>
      <dsp:txXfrm>
        <a:off x="3411493" y="1474530"/>
        <a:ext cx="1166900" cy="683138"/>
      </dsp:txXfrm>
    </dsp:sp>
    <dsp:sp modelId="{2AA25F5E-791C-42EF-80C2-F4C945A99CD4}">
      <dsp:nvSpPr>
        <dsp:cNvPr id="0" name=""/>
        <dsp:cNvSpPr/>
      </dsp:nvSpPr>
      <dsp:spPr>
        <a:xfrm>
          <a:off x="4720588" y="1666133"/>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720588" y="1726119"/>
        <a:ext cx="179476" cy="179960"/>
      </dsp:txXfrm>
    </dsp:sp>
    <dsp:sp modelId="{ECD7A20E-6463-4259-A7E4-8863520C3248}">
      <dsp:nvSpPr>
        <dsp:cNvPr id="0" name=""/>
        <dsp:cNvSpPr/>
      </dsp:nvSpPr>
      <dsp:spPr>
        <a:xfrm>
          <a:off x="5083410" y="1453277"/>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Deploy &amp; test</a:t>
          </a:r>
          <a:endParaRPr lang="en-US" sz="2000" kern="1200" dirty="0"/>
        </a:p>
      </dsp:txBody>
      <dsp:txXfrm>
        <a:off x="5104663" y="1474530"/>
        <a:ext cx="1166900" cy="683138"/>
      </dsp:txXfrm>
    </dsp:sp>
    <dsp:sp modelId="{0333AEE7-EB5C-47E1-9499-4E09E9687971}">
      <dsp:nvSpPr>
        <dsp:cNvPr id="0" name=""/>
        <dsp:cNvSpPr/>
      </dsp:nvSpPr>
      <dsp:spPr>
        <a:xfrm>
          <a:off x="6413757" y="1666133"/>
          <a:ext cx="256394" cy="2999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6413757" y="1726119"/>
        <a:ext cx="179476" cy="179960"/>
      </dsp:txXfrm>
    </dsp:sp>
    <dsp:sp modelId="{5B585455-6A13-4DAF-BA64-1B4FB331A9E7}">
      <dsp:nvSpPr>
        <dsp:cNvPr id="0" name=""/>
        <dsp:cNvSpPr/>
      </dsp:nvSpPr>
      <dsp:spPr>
        <a:xfrm>
          <a:off x="6776579" y="1453277"/>
          <a:ext cx="1209406" cy="72564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Debug</a:t>
          </a:r>
          <a:endParaRPr lang="en-US" sz="2000" kern="1200" dirty="0"/>
        </a:p>
      </dsp:txBody>
      <dsp:txXfrm>
        <a:off x="6797832" y="1474530"/>
        <a:ext cx="1166900" cy="683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DCD03-35EB-4660-95C3-3EF494CC946B}">
      <dsp:nvSpPr>
        <dsp:cNvPr id="0" name=""/>
        <dsp:cNvSpPr/>
      </dsp:nvSpPr>
      <dsp:spPr>
        <a:xfrm>
          <a:off x="3511"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Review &amp; Goal Setting</a:t>
          </a:r>
          <a:endParaRPr lang="en-US" sz="2000" kern="1200" dirty="0"/>
        </a:p>
      </dsp:txBody>
      <dsp:txXfrm>
        <a:off x="30489" y="1382528"/>
        <a:ext cx="1481210" cy="867143"/>
      </dsp:txXfrm>
    </dsp:sp>
    <dsp:sp modelId="{BAD95372-3CBB-43B7-A90C-1A655148F8F3}">
      <dsp:nvSpPr>
        <dsp:cNvPr id="0" name=""/>
        <dsp:cNvSpPr/>
      </dsp:nvSpPr>
      <dsp:spPr>
        <a:xfrm>
          <a:off x="1692194"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692194" y="1701883"/>
        <a:ext cx="227819" cy="228433"/>
      </dsp:txXfrm>
    </dsp:sp>
    <dsp:sp modelId="{12588A38-D2A5-4099-9D0E-DAD8CDC277A8}">
      <dsp:nvSpPr>
        <dsp:cNvPr id="0" name=""/>
        <dsp:cNvSpPr/>
      </dsp:nvSpPr>
      <dsp:spPr>
        <a:xfrm>
          <a:off x="2152744"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Heatmap</a:t>
          </a:r>
          <a:endParaRPr lang="en-US" sz="2000" kern="1200" dirty="0"/>
        </a:p>
      </dsp:txBody>
      <dsp:txXfrm>
        <a:off x="2179722" y="1382528"/>
        <a:ext cx="1481210" cy="867143"/>
      </dsp:txXfrm>
    </dsp:sp>
    <dsp:sp modelId="{C0EE3E0C-3E93-45C6-A058-5D881C21785D}">
      <dsp:nvSpPr>
        <dsp:cNvPr id="0" name=""/>
        <dsp:cNvSpPr/>
      </dsp:nvSpPr>
      <dsp:spPr>
        <a:xfrm>
          <a:off x="3841427"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841427" y="1701883"/>
        <a:ext cx="227819" cy="228433"/>
      </dsp:txXfrm>
    </dsp:sp>
    <dsp:sp modelId="{07DD648C-7DCF-4C1A-9402-CF3981B3AAEF}">
      <dsp:nvSpPr>
        <dsp:cNvPr id="0" name=""/>
        <dsp:cNvSpPr/>
      </dsp:nvSpPr>
      <dsp:spPr>
        <a:xfrm>
          <a:off x="4301977"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UI Design</a:t>
          </a:r>
          <a:endParaRPr lang="en-US" sz="2000" kern="1200" dirty="0"/>
        </a:p>
      </dsp:txBody>
      <dsp:txXfrm>
        <a:off x="4328955" y="1382528"/>
        <a:ext cx="1481210" cy="867143"/>
      </dsp:txXfrm>
    </dsp:sp>
    <dsp:sp modelId="{DE2ED11A-286F-4619-ABC4-C49F47F871B3}">
      <dsp:nvSpPr>
        <dsp:cNvPr id="0" name=""/>
        <dsp:cNvSpPr/>
      </dsp:nvSpPr>
      <dsp:spPr>
        <a:xfrm>
          <a:off x="5990660"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990660" y="1701883"/>
        <a:ext cx="227819" cy="228433"/>
      </dsp:txXfrm>
    </dsp:sp>
    <dsp:sp modelId="{A83DC79A-7A5A-4B6B-AD03-97390D36644F}">
      <dsp:nvSpPr>
        <dsp:cNvPr id="0" name=""/>
        <dsp:cNvSpPr/>
      </dsp:nvSpPr>
      <dsp:spPr>
        <a:xfrm>
          <a:off x="6451210"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Testing &amp; Debugging</a:t>
          </a:r>
          <a:endParaRPr lang="en-US" sz="2000" kern="1200" dirty="0"/>
        </a:p>
      </dsp:txBody>
      <dsp:txXfrm>
        <a:off x="6478188" y="1382528"/>
        <a:ext cx="1481210" cy="8671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3D56E-F8AF-4DF9-AD25-A5991CD645C1}">
      <dsp:nvSpPr>
        <dsp:cNvPr id="0" name=""/>
        <dsp:cNvSpPr/>
      </dsp:nvSpPr>
      <dsp:spPr>
        <a:xfrm>
          <a:off x="3511"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Deploy &amp; Test</a:t>
          </a:r>
          <a:endParaRPr lang="en-US" sz="2000" kern="1200" dirty="0"/>
        </a:p>
      </dsp:txBody>
      <dsp:txXfrm>
        <a:off x="30489" y="1382528"/>
        <a:ext cx="1481210" cy="867143"/>
      </dsp:txXfrm>
    </dsp:sp>
    <dsp:sp modelId="{9D3A3BAA-F14F-4950-8DED-6731E0C66258}">
      <dsp:nvSpPr>
        <dsp:cNvPr id="0" name=""/>
        <dsp:cNvSpPr/>
      </dsp:nvSpPr>
      <dsp:spPr>
        <a:xfrm>
          <a:off x="1692194"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692194" y="1701883"/>
        <a:ext cx="227819" cy="228433"/>
      </dsp:txXfrm>
    </dsp:sp>
    <dsp:sp modelId="{A400C24F-6D54-40DF-99E5-A24372F2469F}">
      <dsp:nvSpPr>
        <dsp:cNvPr id="0" name=""/>
        <dsp:cNvSpPr/>
      </dsp:nvSpPr>
      <dsp:spPr>
        <a:xfrm>
          <a:off x="2152744"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Debugging</a:t>
          </a:r>
          <a:endParaRPr lang="en-US" sz="2000" kern="1200" dirty="0"/>
        </a:p>
      </dsp:txBody>
      <dsp:txXfrm>
        <a:off x="2179722" y="1382528"/>
        <a:ext cx="1481210" cy="867143"/>
      </dsp:txXfrm>
    </dsp:sp>
    <dsp:sp modelId="{5D3AC37F-CFEC-4A86-BFC4-58D7A6A81979}">
      <dsp:nvSpPr>
        <dsp:cNvPr id="0" name=""/>
        <dsp:cNvSpPr/>
      </dsp:nvSpPr>
      <dsp:spPr>
        <a:xfrm>
          <a:off x="3841427"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841427" y="1701883"/>
        <a:ext cx="227819" cy="228433"/>
      </dsp:txXfrm>
    </dsp:sp>
    <dsp:sp modelId="{11602410-7BD9-405C-A168-4580F8EAA598}">
      <dsp:nvSpPr>
        <dsp:cNvPr id="0" name=""/>
        <dsp:cNvSpPr/>
      </dsp:nvSpPr>
      <dsp:spPr>
        <a:xfrm>
          <a:off x="4301977"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Buffer</a:t>
          </a:r>
          <a:endParaRPr lang="en-US" sz="2000" kern="1200" dirty="0"/>
        </a:p>
      </dsp:txBody>
      <dsp:txXfrm>
        <a:off x="4328955" y="1382528"/>
        <a:ext cx="1481210" cy="867143"/>
      </dsp:txXfrm>
    </dsp:sp>
    <dsp:sp modelId="{378A0B75-E754-41E0-9863-F7554B2F3984}">
      <dsp:nvSpPr>
        <dsp:cNvPr id="0" name=""/>
        <dsp:cNvSpPr/>
      </dsp:nvSpPr>
      <dsp:spPr>
        <a:xfrm>
          <a:off x="5990660" y="1625739"/>
          <a:ext cx="325455" cy="380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990660" y="1701883"/>
        <a:ext cx="227819" cy="228433"/>
      </dsp:txXfrm>
    </dsp:sp>
    <dsp:sp modelId="{40B76896-19F9-46EA-8A43-B78D6B0BE184}">
      <dsp:nvSpPr>
        <dsp:cNvPr id="0" name=""/>
        <dsp:cNvSpPr/>
      </dsp:nvSpPr>
      <dsp:spPr>
        <a:xfrm>
          <a:off x="6451210" y="1355550"/>
          <a:ext cx="1535166" cy="9210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SG" sz="2000" kern="1200" dirty="0"/>
            <a:t>UAT Deployment</a:t>
          </a:r>
          <a:endParaRPr lang="en-US" sz="2000" kern="1200" dirty="0"/>
        </a:p>
      </dsp:txBody>
      <dsp:txXfrm>
        <a:off x="6478188" y="1382528"/>
        <a:ext cx="1481210" cy="8671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7C3A4-E5EE-4320-A73B-BD8805C2FCBE}">
      <dsp:nvSpPr>
        <dsp:cNvPr id="0" name=""/>
        <dsp:cNvSpPr/>
      </dsp:nvSpPr>
      <dsp:spPr>
        <a:xfrm>
          <a:off x="0"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SG" sz="1400" kern="1200" dirty="0"/>
            <a:t>Review &amp; Goal Setting</a:t>
          </a:r>
          <a:endParaRPr lang="en-US" sz="1400" kern="1200" dirty="0"/>
        </a:p>
      </dsp:txBody>
      <dsp:txXfrm>
        <a:off x="20842" y="1481142"/>
        <a:ext cx="957052" cy="669915"/>
      </dsp:txXfrm>
    </dsp:sp>
    <dsp:sp modelId="{6ADB9DAD-730E-4310-8AD6-1F55EB13E256}">
      <dsp:nvSpPr>
        <dsp:cNvPr id="0" name=""/>
        <dsp:cNvSpPr/>
      </dsp:nvSpPr>
      <dsp:spPr>
        <a:xfrm>
          <a:off x="1098609" y="1692256"/>
          <a:ext cx="211732"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098609" y="1741793"/>
        <a:ext cx="148212" cy="148612"/>
      </dsp:txXfrm>
    </dsp:sp>
    <dsp:sp modelId="{F1EBE167-9EF7-42AB-B4E5-5FC082E898EB}">
      <dsp:nvSpPr>
        <dsp:cNvPr id="0" name=""/>
        <dsp:cNvSpPr/>
      </dsp:nvSpPr>
      <dsp:spPr>
        <a:xfrm>
          <a:off x="1398230"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SG" sz="1400" kern="1200" dirty="0"/>
            <a:t>Resolve UAT Issues</a:t>
          </a:r>
          <a:endParaRPr lang="en-US" sz="1400" kern="1200" dirty="0"/>
        </a:p>
      </dsp:txBody>
      <dsp:txXfrm>
        <a:off x="1419072" y="1481142"/>
        <a:ext cx="957052" cy="669915"/>
      </dsp:txXfrm>
    </dsp:sp>
    <dsp:sp modelId="{7B18DA21-EC12-453A-8562-0739534ED696}">
      <dsp:nvSpPr>
        <dsp:cNvPr id="0" name=""/>
        <dsp:cNvSpPr/>
      </dsp:nvSpPr>
      <dsp:spPr>
        <a:xfrm>
          <a:off x="2496839" y="1692256"/>
          <a:ext cx="211732"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496839" y="1741793"/>
        <a:ext cx="148212" cy="148612"/>
      </dsp:txXfrm>
    </dsp:sp>
    <dsp:sp modelId="{80EC85B6-BB19-4DF2-B42E-2E08D146CFAB}">
      <dsp:nvSpPr>
        <dsp:cNvPr id="0" name=""/>
        <dsp:cNvSpPr/>
      </dsp:nvSpPr>
      <dsp:spPr>
        <a:xfrm>
          <a:off x="2796460"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SG" sz="1400" kern="1200" dirty="0"/>
            <a:t>UI Design</a:t>
          </a:r>
          <a:endParaRPr lang="en-US" sz="1400" kern="1200" dirty="0"/>
        </a:p>
      </dsp:txBody>
      <dsp:txXfrm>
        <a:off x="2817302" y="1481142"/>
        <a:ext cx="957052" cy="669915"/>
      </dsp:txXfrm>
    </dsp:sp>
    <dsp:sp modelId="{A730D650-B817-4DAE-AF88-CA5A849FC407}">
      <dsp:nvSpPr>
        <dsp:cNvPr id="0" name=""/>
        <dsp:cNvSpPr/>
      </dsp:nvSpPr>
      <dsp:spPr>
        <a:xfrm>
          <a:off x="3895646" y="1692256"/>
          <a:ext cx="212953"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895646" y="1741793"/>
        <a:ext cx="149067" cy="148612"/>
      </dsp:txXfrm>
    </dsp:sp>
    <dsp:sp modelId="{67E6EC84-C5C0-47A1-81A4-9F5FDCD66A95}">
      <dsp:nvSpPr>
        <dsp:cNvPr id="0" name=""/>
        <dsp:cNvSpPr/>
      </dsp:nvSpPr>
      <dsp:spPr>
        <a:xfrm>
          <a:off x="4196996"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en-SG" sz="1050" kern="1200" dirty="0"/>
            <a:t>Documentation</a:t>
          </a:r>
          <a:endParaRPr lang="en-US" sz="1050" kern="1200" dirty="0"/>
        </a:p>
      </dsp:txBody>
      <dsp:txXfrm>
        <a:off x="4217838" y="1481142"/>
        <a:ext cx="957052" cy="669915"/>
      </dsp:txXfrm>
    </dsp:sp>
    <dsp:sp modelId="{0345D4BD-285A-423F-A833-C634F475F5C1}">
      <dsp:nvSpPr>
        <dsp:cNvPr id="0" name=""/>
        <dsp:cNvSpPr/>
      </dsp:nvSpPr>
      <dsp:spPr>
        <a:xfrm>
          <a:off x="5295029" y="1692256"/>
          <a:ext cx="210510"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295029" y="1741793"/>
        <a:ext cx="147357" cy="148612"/>
      </dsp:txXfrm>
    </dsp:sp>
    <dsp:sp modelId="{B9C5A840-5C94-4FE4-99A9-9B7B54BB3E88}">
      <dsp:nvSpPr>
        <dsp:cNvPr id="0" name=""/>
        <dsp:cNvSpPr/>
      </dsp:nvSpPr>
      <dsp:spPr>
        <a:xfrm>
          <a:off x="5592921"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SG" sz="1300" kern="1200" dirty="0"/>
            <a:t>Buffer</a:t>
          </a:r>
          <a:endParaRPr lang="en-US" sz="1300" kern="1200" dirty="0"/>
        </a:p>
      </dsp:txBody>
      <dsp:txXfrm>
        <a:off x="5613763" y="1481142"/>
        <a:ext cx="957052" cy="669915"/>
      </dsp:txXfrm>
    </dsp:sp>
    <dsp:sp modelId="{8C7EB1B5-E993-4A13-9D4A-2B43F95A4840}">
      <dsp:nvSpPr>
        <dsp:cNvPr id="0" name=""/>
        <dsp:cNvSpPr/>
      </dsp:nvSpPr>
      <dsp:spPr>
        <a:xfrm>
          <a:off x="6691531" y="1692256"/>
          <a:ext cx="211732" cy="2476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691531" y="1741793"/>
        <a:ext cx="148212" cy="148612"/>
      </dsp:txXfrm>
    </dsp:sp>
    <dsp:sp modelId="{FD19071D-83F2-465A-ABA2-4DDE5D53D770}">
      <dsp:nvSpPr>
        <dsp:cNvPr id="0" name=""/>
        <dsp:cNvSpPr/>
      </dsp:nvSpPr>
      <dsp:spPr>
        <a:xfrm>
          <a:off x="6991152" y="1460300"/>
          <a:ext cx="998736" cy="7115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SG" sz="1300" kern="1200" dirty="0"/>
            <a:t>Final Deployment</a:t>
          </a:r>
          <a:endParaRPr lang="en-US" sz="1300" kern="1200" dirty="0"/>
        </a:p>
      </dsp:txBody>
      <dsp:txXfrm>
        <a:off x="7011994" y="1481142"/>
        <a:ext cx="957052" cy="6699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9AFF3E-F358-4497-A064-263407455F3F}" type="datetimeFigureOut">
              <a:rPr lang="en-SG" smtClean="0"/>
              <a:t>23/10/2017</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A7A24-2F82-4D50-A9B2-A7FFF0D7FB13}" type="slidenum">
              <a:rPr lang="en-SG" smtClean="0"/>
              <a:t>‹#›</a:t>
            </a:fld>
            <a:endParaRPr lang="en-SG"/>
          </a:p>
        </p:txBody>
      </p:sp>
    </p:spTree>
    <p:extLst>
      <p:ext uri="{BB962C8B-B14F-4D97-AF65-F5344CB8AC3E}">
        <p14:creationId xmlns:p14="http://schemas.microsoft.com/office/powerpoint/2010/main" val="3179814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1700" lvl="0" indent="-295275" rtl="0">
              <a:lnSpc>
                <a:spcPct val="150000"/>
              </a:lnSpc>
              <a:spcBef>
                <a:spcPts val="300"/>
              </a:spcBef>
              <a:spcAft>
                <a:spcPts val="100"/>
              </a:spcAft>
              <a:buClr>
                <a:srgbClr val="252525"/>
              </a:buClr>
              <a:buSzPct val="95454"/>
              <a:buAutoNum type="arabicPeriod"/>
            </a:pPr>
            <a:r>
              <a:rPr lang="en-SG" sz="1050" dirty="0">
                <a:solidFill>
                  <a:srgbClr val="252525"/>
                </a:solidFill>
              </a:rPr>
              <a:t>Notes: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Please present in this sequence.</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You will have 10 minutes for your presentation. Decide wisely on how much time you want to allocate on each section. Make sure to do several dry runs so that you know how long your presentation actually takes.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Not everyone in the team needs to present but the whole team must be present during the presentation.</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Everyone is expected to answer questions.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Questions can be directed to the team in general or any particular member of the team.</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The order of the presentation will be random.</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The presentation time will start whether or not all team members are present.</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No formal attire required.</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Participation will be judged based on the quality of the questions asked during the Q&amp;A sessions.</a:t>
            </a:r>
          </a:p>
          <a:p>
            <a:pPr marL="1574800" lvl="1" indent="-295275" rtl="0">
              <a:lnSpc>
                <a:spcPct val="150000"/>
              </a:lnSpc>
              <a:spcBef>
                <a:spcPts val="600"/>
              </a:spcBef>
              <a:spcAft>
                <a:spcPts val="200"/>
              </a:spcAft>
              <a:buClr>
                <a:srgbClr val="252525"/>
              </a:buClr>
              <a:buSzPct val="95454"/>
              <a:buFont typeface="Arial"/>
              <a:buChar char="●"/>
            </a:pPr>
            <a:r>
              <a:rPr lang="en-SG" sz="1050" dirty="0">
                <a:solidFill>
                  <a:srgbClr val="252525"/>
                </a:solidFill>
              </a:rPr>
              <a:t>Read the additional slides (in eLearn) for additional information about the presentation.</a:t>
            </a:r>
          </a:p>
          <a:p>
            <a:pPr lvl="0">
              <a:spcBef>
                <a:spcPts val="0"/>
              </a:spcBef>
              <a:buNone/>
            </a:pPr>
            <a:endParaRPr lang="en-SG" dirty="0"/>
          </a:p>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1</a:t>
            </a:fld>
            <a:endParaRPr lang="en-US"/>
          </a:p>
        </p:txBody>
      </p:sp>
    </p:spTree>
    <p:extLst>
      <p:ext uri="{BB962C8B-B14F-4D97-AF65-F5344CB8AC3E}">
        <p14:creationId xmlns:p14="http://schemas.microsoft.com/office/powerpoint/2010/main" val="762581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 us your critical path.</a:t>
            </a:r>
          </a:p>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4</a:t>
            </a:fld>
            <a:endParaRPr lang="en-US"/>
          </a:p>
        </p:txBody>
      </p:sp>
    </p:spTree>
    <p:extLst>
      <p:ext uri="{BB962C8B-B14F-4D97-AF65-F5344CB8AC3E}">
        <p14:creationId xmlns:p14="http://schemas.microsoft.com/office/powerpoint/2010/main" val="98879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day</a:t>
            </a:r>
          </a:p>
          <a:p>
            <a:r>
              <a:rPr lang="en-SG" dirty="0" err="1"/>
              <a:t>Blr</a:t>
            </a:r>
            <a:r>
              <a:rPr lang="en-SG" dirty="0"/>
              <a:t> next places 2 days</a:t>
            </a:r>
          </a:p>
          <a:p>
            <a:r>
              <a:rPr lang="en-SG" dirty="0"/>
              <a:t>Next companion 1 day</a:t>
            </a:r>
          </a:p>
          <a:p>
            <a:endParaRPr lang="en-SG" dirty="0"/>
          </a:p>
          <a:p>
            <a:r>
              <a:rPr lang="en-SG" dirty="0"/>
              <a:t>Familiarising with </a:t>
            </a:r>
            <a:r>
              <a:rPr lang="en-SG" dirty="0" err="1"/>
              <a:t>json</a:t>
            </a:r>
            <a:r>
              <a:rPr lang="en-SG" dirty="0"/>
              <a:t> 1 day</a:t>
            </a:r>
          </a:p>
          <a:p>
            <a:r>
              <a:rPr lang="en-SG" dirty="0"/>
              <a:t>Integrating</a:t>
            </a:r>
            <a:r>
              <a:rPr lang="en-US" dirty="0"/>
              <a:t> </a:t>
            </a:r>
            <a:r>
              <a:rPr lang="en-US" dirty="0" err="1"/>
              <a:t>json</a:t>
            </a:r>
            <a:r>
              <a:rPr lang="en-US" dirty="0"/>
              <a:t> 3 days</a:t>
            </a:r>
          </a:p>
          <a:p>
            <a:endParaRPr lang="en-SG" dirty="0"/>
          </a:p>
        </p:txBody>
      </p:sp>
      <p:sp>
        <p:nvSpPr>
          <p:cNvPr id="4" name="Slide Number Placeholder 3"/>
          <p:cNvSpPr>
            <a:spLocks noGrp="1"/>
          </p:cNvSpPr>
          <p:nvPr>
            <p:ph type="sldNum" sz="quarter" idx="10"/>
          </p:nvPr>
        </p:nvSpPr>
        <p:spPr/>
        <p:txBody>
          <a:bodyPr/>
          <a:lstStyle/>
          <a:p>
            <a:fld id="{9B47EBF1-832D-4BA3-933F-CD8E48143341}" type="slidenum">
              <a:rPr lang="en-US" smtClean="0"/>
              <a:t>5</a:t>
            </a:fld>
            <a:endParaRPr lang="en-US"/>
          </a:p>
        </p:txBody>
      </p:sp>
    </p:spTree>
    <p:extLst>
      <p:ext uri="{BB962C8B-B14F-4D97-AF65-F5344CB8AC3E}">
        <p14:creationId xmlns:p14="http://schemas.microsoft.com/office/powerpoint/2010/main" val="4191272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UI design 3 days</a:t>
            </a:r>
          </a:p>
          <a:p>
            <a:r>
              <a:rPr lang="en-SG" dirty="0"/>
              <a:t>T</a:t>
            </a:r>
            <a:r>
              <a:rPr lang="en-US" dirty="0" err="1"/>
              <a:t>esting</a:t>
            </a:r>
            <a:r>
              <a:rPr lang="en-US" dirty="0"/>
              <a:t> </a:t>
            </a:r>
          </a:p>
          <a:p>
            <a:r>
              <a:rPr lang="en-SG" dirty="0"/>
              <a:t>debug</a:t>
            </a:r>
          </a:p>
          <a:p>
            <a:endParaRPr lang="en-SG" dirty="0"/>
          </a:p>
          <a:p>
            <a:r>
              <a:rPr lang="en-SG" dirty="0"/>
              <a:t>D</a:t>
            </a:r>
            <a:r>
              <a:rPr lang="en-US" dirty="0" err="1"/>
              <a:t>eploy</a:t>
            </a:r>
            <a:r>
              <a:rPr lang="en-US" dirty="0"/>
              <a:t> &amp; test</a:t>
            </a:r>
          </a:p>
          <a:p>
            <a:r>
              <a:rPr lang="en-SG" dirty="0"/>
              <a:t>d</a:t>
            </a:r>
            <a:r>
              <a:rPr lang="en-US" dirty="0" err="1"/>
              <a:t>ebug</a:t>
            </a:r>
            <a:endParaRPr lang="en-SG" dirty="0"/>
          </a:p>
        </p:txBody>
      </p:sp>
      <p:sp>
        <p:nvSpPr>
          <p:cNvPr id="4" name="Slide Number Placeholder 3"/>
          <p:cNvSpPr>
            <a:spLocks noGrp="1"/>
          </p:cNvSpPr>
          <p:nvPr>
            <p:ph type="sldNum" sz="quarter" idx="10"/>
          </p:nvPr>
        </p:nvSpPr>
        <p:spPr/>
        <p:txBody>
          <a:bodyPr/>
          <a:lstStyle/>
          <a:p>
            <a:fld id="{9B47EBF1-832D-4BA3-933F-CD8E48143341}" type="slidenum">
              <a:rPr lang="en-US" smtClean="0"/>
              <a:t>6</a:t>
            </a:fld>
            <a:endParaRPr lang="en-US"/>
          </a:p>
        </p:txBody>
      </p:sp>
    </p:spTree>
    <p:extLst>
      <p:ext uri="{BB962C8B-B14F-4D97-AF65-F5344CB8AC3E}">
        <p14:creationId xmlns:p14="http://schemas.microsoft.com/office/powerpoint/2010/main" val="2044936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7</a:t>
            </a:fld>
            <a:endParaRPr lang="en-US"/>
          </a:p>
        </p:txBody>
      </p:sp>
    </p:spTree>
    <p:extLst>
      <p:ext uri="{BB962C8B-B14F-4D97-AF65-F5344CB8AC3E}">
        <p14:creationId xmlns:p14="http://schemas.microsoft.com/office/powerpoint/2010/main" val="137849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8</a:t>
            </a:fld>
            <a:endParaRPr lang="en-US"/>
          </a:p>
        </p:txBody>
      </p:sp>
    </p:spTree>
    <p:extLst>
      <p:ext uri="{BB962C8B-B14F-4D97-AF65-F5344CB8AC3E}">
        <p14:creationId xmlns:p14="http://schemas.microsoft.com/office/powerpoint/2010/main" val="334499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3</a:t>
            </a:r>
          </a:p>
          <a:p>
            <a:r>
              <a:rPr lang="en-SG" dirty="0"/>
              <a:t>3</a:t>
            </a:r>
          </a:p>
          <a:p>
            <a:r>
              <a:rPr lang="en-SG" dirty="0"/>
              <a:t>2</a:t>
            </a:r>
          </a:p>
          <a:p>
            <a:r>
              <a:rPr lang="en-SG" dirty="0"/>
              <a:t>-</a:t>
            </a:r>
          </a:p>
          <a:p>
            <a:r>
              <a:rPr lang="en-SG" dirty="0"/>
              <a:t>1</a:t>
            </a:r>
          </a:p>
          <a:p>
            <a:endParaRPr lang="en-SG" dirty="0"/>
          </a:p>
          <a:p>
            <a:endParaRPr lang="en-US" dirty="0"/>
          </a:p>
        </p:txBody>
      </p:sp>
      <p:sp>
        <p:nvSpPr>
          <p:cNvPr id="4" name="Slide Number Placeholder 3"/>
          <p:cNvSpPr>
            <a:spLocks noGrp="1"/>
          </p:cNvSpPr>
          <p:nvPr>
            <p:ph type="sldNum" sz="quarter" idx="10"/>
          </p:nvPr>
        </p:nvSpPr>
        <p:spPr/>
        <p:txBody>
          <a:bodyPr/>
          <a:lstStyle/>
          <a:p>
            <a:fld id="{9B47EBF1-832D-4BA3-933F-CD8E48143341}" type="slidenum">
              <a:rPr lang="en-US" smtClean="0"/>
              <a:t>9</a:t>
            </a:fld>
            <a:endParaRPr lang="en-US"/>
          </a:p>
        </p:txBody>
      </p:sp>
    </p:spTree>
    <p:extLst>
      <p:ext uri="{BB962C8B-B14F-4D97-AF65-F5344CB8AC3E}">
        <p14:creationId xmlns:p14="http://schemas.microsoft.com/office/powerpoint/2010/main" val="194817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CB7E9CC-4BDD-4BEA-8C3C-345D1591ACD1}" type="datetimeFigureOut">
              <a:rPr lang="en-SG" smtClean="0"/>
              <a:t>23/10/2017</a:t>
            </a:fld>
            <a:endParaRPr lang="en-SG"/>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FE59461-901B-406B-92AC-073A2155F132}" type="slidenum">
              <a:rPr lang="en-SG" smtClean="0"/>
              <a:t>‹#›</a:t>
            </a:fld>
            <a:endParaRPr lang="en-SG"/>
          </a:p>
        </p:txBody>
      </p:sp>
    </p:spTree>
    <p:extLst>
      <p:ext uri="{BB962C8B-B14F-4D97-AF65-F5344CB8AC3E}">
        <p14:creationId xmlns:p14="http://schemas.microsoft.com/office/powerpoint/2010/main" val="3128409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7E9CC-4BDD-4BEA-8C3C-345D1591ACD1}" type="datetimeFigureOut">
              <a:rPr lang="en-SG" smtClean="0"/>
              <a:t>23/10/2017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408610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3CB7E9CC-4BDD-4BEA-8C3C-345D1591ACD1}" type="datetimeFigureOut">
              <a:rPr lang="en-SG" smtClean="0"/>
              <a:t>23/10/2017</a:t>
            </a:fld>
            <a:endParaRPr lang="en-SG"/>
          </a:p>
        </p:txBody>
      </p:sp>
      <p:sp>
        <p:nvSpPr>
          <p:cNvPr id="5" name="Footer Placeholder 4"/>
          <p:cNvSpPr>
            <a:spLocks noGrp="1"/>
          </p:cNvSpPr>
          <p:nvPr>
            <p:ph type="ftr" sz="quarter" idx="11"/>
          </p:nvPr>
        </p:nvSpPr>
        <p:spPr>
          <a:xfrm>
            <a:off x="581192" y="5951810"/>
            <a:ext cx="5922209" cy="365125"/>
          </a:xfrm>
        </p:spPr>
        <p:txBody>
          <a:bodyPr/>
          <a:lstStyle/>
          <a:p>
            <a:endParaRPr lang="en-SG"/>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FE59461-901B-406B-92AC-073A2155F132}" type="slidenum">
              <a:rPr lang="en-SG" smtClean="0"/>
              <a:t>‹#›</a:t>
            </a:fld>
            <a:endParaRPr lang="en-SG"/>
          </a:p>
        </p:txBody>
      </p:sp>
    </p:spTree>
    <p:extLst>
      <p:ext uri="{BB962C8B-B14F-4D97-AF65-F5344CB8AC3E}">
        <p14:creationId xmlns:p14="http://schemas.microsoft.com/office/powerpoint/2010/main" val="1242038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7E9CC-4BDD-4BEA-8C3C-345D1591ACD1}" type="datetimeFigureOut">
              <a:rPr lang="en-SG" smtClean="0"/>
              <a:t>23/10/2017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149799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CB7E9CC-4BDD-4BEA-8C3C-345D1591ACD1}" type="datetimeFigureOut">
              <a:rPr lang="en-SG" smtClean="0"/>
              <a:t>23/10/2017</a:t>
            </a:fld>
            <a:endParaRPr lang="en-SG"/>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FE59461-901B-406B-92AC-073A2155F132}" type="slidenum">
              <a:rPr lang="en-SG" smtClean="0"/>
              <a:t>‹#›</a:t>
            </a:fld>
            <a:endParaRPr lang="en-SG"/>
          </a:p>
        </p:txBody>
      </p:sp>
    </p:spTree>
    <p:extLst>
      <p:ext uri="{BB962C8B-B14F-4D97-AF65-F5344CB8AC3E}">
        <p14:creationId xmlns:p14="http://schemas.microsoft.com/office/powerpoint/2010/main" val="360259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7E9CC-4BDD-4BEA-8C3C-345D1591ACD1}" type="datetimeFigureOut">
              <a:rPr lang="en-SG" smtClean="0"/>
              <a:t>23/10/2017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397552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7E9CC-4BDD-4BEA-8C3C-345D1591ACD1}" type="datetimeFigureOut">
              <a:rPr lang="en-SG" smtClean="0"/>
              <a:t>23/10/2017</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1472001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B7E9CC-4BDD-4BEA-8C3C-345D1591ACD1}" type="datetimeFigureOut">
              <a:rPr lang="en-SG" smtClean="0"/>
              <a:t>23/10/2017</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2613200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7E9CC-4BDD-4BEA-8C3C-345D1591ACD1}" type="datetimeFigureOut">
              <a:rPr lang="en-SG" smtClean="0"/>
              <a:t>23/10/2017</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204649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CB7E9CC-4BDD-4BEA-8C3C-345D1591ACD1}" type="datetimeFigureOut">
              <a:rPr lang="en-SG" smtClean="0"/>
              <a:t>23/10/2017</a:t>
            </a:fld>
            <a:endParaRPr lang="en-SG"/>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SG"/>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9FE59461-901B-406B-92AC-073A2155F132}" type="slidenum">
              <a:rPr lang="en-SG" smtClean="0"/>
              <a:t>‹#›</a:t>
            </a:fld>
            <a:endParaRPr lang="en-SG"/>
          </a:p>
        </p:txBody>
      </p:sp>
    </p:spTree>
    <p:extLst>
      <p:ext uri="{BB962C8B-B14F-4D97-AF65-F5344CB8AC3E}">
        <p14:creationId xmlns:p14="http://schemas.microsoft.com/office/powerpoint/2010/main" val="4197539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7E9CC-4BDD-4BEA-8C3C-345D1591ACD1}" type="datetimeFigureOut">
              <a:rPr lang="en-SG" smtClean="0"/>
              <a:t>23/10/2017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FE59461-901B-406B-92AC-073A2155F132}" type="slidenum">
              <a:rPr lang="en-SG" smtClean="0"/>
              <a:t>‹#›</a:t>
            </a:fld>
            <a:endParaRPr lang="en-SG"/>
          </a:p>
        </p:txBody>
      </p:sp>
    </p:spTree>
    <p:extLst>
      <p:ext uri="{BB962C8B-B14F-4D97-AF65-F5344CB8AC3E}">
        <p14:creationId xmlns:p14="http://schemas.microsoft.com/office/powerpoint/2010/main" val="240758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3CB7E9CC-4BDD-4BEA-8C3C-345D1591ACD1}" type="datetimeFigureOut">
              <a:rPr lang="en-SG" smtClean="0"/>
              <a:t>23/10/2017</a:t>
            </a:fld>
            <a:endParaRPr lang="en-SG"/>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SG"/>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9FE59461-901B-406B-92AC-073A2155F132}" type="slidenum">
              <a:rPr lang="en-SG" smtClean="0"/>
              <a:t>‹#›</a:t>
            </a:fld>
            <a:endParaRPr lang="en-SG"/>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6488164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54E22F-E1AA-430A-AD85-3F9DB6F812C3}"/>
              </a:ext>
            </a:extLst>
          </p:cNvPr>
          <p:cNvSpPr>
            <a:spLocks noGrp="1"/>
          </p:cNvSpPr>
          <p:nvPr>
            <p:ph type="ctrTitle"/>
          </p:nvPr>
        </p:nvSpPr>
        <p:spPr/>
        <p:txBody>
          <a:bodyPr/>
          <a:lstStyle/>
          <a:p>
            <a:r>
              <a:rPr lang="en-SG" dirty="0"/>
              <a:t>G6T3 – Young Tau Foo</a:t>
            </a:r>
            <a:endParaRPr lang="en-US" dirty="0"/>
          </a:p>
        </p:txBody>
      </p:sp>
      <p:sp>
        <p:nvSpPr>
          <p:cNvPr id="3" name="Subtitle 2">
            <a:extLst>
              <a:ext uri="{FF2B5EF4-FFF2-40B4-BE49-F238E27FC236}">
                <a16:creationId xmlns="" xmlns:a16="http://schemas.microsoft.com/office/drawing/2014/main" id="{B9F211CF-E2EC-4093-B333-FF890B0ED99C}"/>
              </a:ext>
            </a:extLst>
          </p:cNvPr>
          <p:cNvSpPr>
            <a:spLocks noGrp="1"/>
          </p:cNvSpPr>
          <p:nvPr>
            <p:ph type="subTitle" idx="1"/>
          </p:nvPr>
        </p:nvSpPr>
        <p:spPr/>
        <p:txBody>
          <a:bodyPr/>
          <a:lstStyle/>
          <a:p>
            <a:r>
              <a:rPr lang="en-SG" dirty="0"/>
              <a:t>Team Progress after pm review</a:t>
            </a:r>
            <a:endParaRPr lang="en-US" dirty="0"/>
          </a:p>
        </p:txBody>
      </p:sp>
      <p:pic>
        <p:nvPicPr>
          <p:cNvPr id="4" name="Picture 3">
            <a:extLst>
              <a:ext uri="{FF2B5EF4-FFF2-40B4-BE49-F238E27FC236}">
                <a16:creationId xmlns="" xmlns:a16="http://schemas.microsoft.com/office/drawing/2014/main" id="{24AD8580-A319-4244-B300-A274361E7319}"/>
              </a:ext>
            </a:extLst>
          </p:cNvPr>
          <p:cNvPicPr>
            <a:picLocks noChangeAspect="1"/>
          </p:cNvPicPr>
          <p:nvPr/>
        </p:nvPicPr>
        <p:blipFill>
          <a:blip r:embed="rId3"/>
          <a:stretch>
            <a:fillRect/>
          </a:stretch>
        </p:blipFill>
        <p:spPr>
          <a:xfrm>
            <a:off x="5407380" y="4727753"/>
            <a:ext cx="1656000" cy="1656000"/>
          </a:xfrm>
          <a:prstGeom prst="rect">
            <a:avLst/>
          </a:prstGeom>
        </p:spPr>
      </p:pic>
      <p:pic>
        <p:nvPicPr>
          <p:cNvPr id="5" name="Picture 4">
            <a:extLst>
              <a:ext uri="{FF2B5EF4-FFF2-40B4-BE49-F238E27FC236}">
                <a16:creationId xmlns="" xmlns:a16="http://schemas.microsoft.com/office/drawing/2014/main" id="{4F2F9D8D-A99F-44E9-8A59-5466EC96E0BD}"/>
              </a:ext>
            </a:extLst>
          </p:cNvPr>
          <p:cNvPicPr>
            <a:picLocks noChangeAspect="1"/>
          </p:cNvPicPr>
          <p:nvPr/>
        </p:nvPicPr>
        <p:blipFill>
          <a:blip r:embed="rId4"/>
          <a:stretch>
            <a:fillRect/>
          </a:stretch>
        </p:blipFill>
        <p:spPr>
          <a:xfrm>
            <a:off x="5407380" y="3085765"/>
            <a:ext cx="1656000" cy="1656000"/>
          </a:xfrm>
          <a:prstGeom prst="rect">
            <a:avLst/>
          </a:prstGeom>
        </p:spPr>
      </p:pic>
      <p:pic>
        <p:nvPicPr>
          <p:cNvPr id="6" name="Picture 5">
            <a:extLst>
              <a:ext uri="{FF2B5EF4-FFF2-40B4-BE49-F238E27FC236}">
                <a16:creationId xmlns="" xmlns:a16="http://schemas.microsoft.com/office/drawing/2014/main" id="{6B37E9CB-5038-4B0A-B666-06048AB7CF0D}"/>
              </a:ext>
            </a:extLst>
          </p:cNvPr>
          <p:cNvPicPr>
            <a:picLocks noChangeAspect="1"/>
          </p:cNvPicPr>
          <p:nvPr/>
        </p:nvPicPr>
        <p:blipFill>
          <a:blip r:embed="rId5"/>
          <a:stretch>
            <a:fillRect/>
          </a:stretch>
        </p:blipFill>
        <p:spPr>
          <a:xfrm>
            <a:off x="3751380" y="4727751"/>
            <a:ext cx="1656000" cy="1656000"/>
          </a:xfrm>
          <a:prstGeom prst="rect">
            <a:avLst/>
          </a:prstGeom>
        </p:spPr>
      </p:pic>
      <p:pic>
        <p:nvPicPr>
          <p:cNvPr id="7" name="Picture 6">
            <a:extLst>
              <a:ext uri="{FF2B5EF4-FFF2-40B4-BE49-F238E27FC236}">
                <a16:creationId xmlns="" xmlns:a16="http://schemas.microsoft.com/office/drawing/2014/main" id="{5297FB56-DE99-4C7F-9A4A-E944A678794A}"/>
              </a:ext>
            </a:extLst>
          </p:cNvPr>
          <p:cNvPicPr>
            <a:picLocks noChangeAspect="1"/>
          </p:cNvPicPr>
          <p:nvPr/>
        </p:nvPicPr>
        <p:blipFill>
          <a:blip r:embed="rId6"/>
          <a:stretch>
            <a:fillRect/>
          </a:stretch>
        </p:blipFill>
        <p:spPr>
          <a:xfrm>
            <a:off x="3751380" y="3085765"/>
            <a:ext cx="1656000" cy="1656000"/>
          </a:xfrm>
          <a:prstGeom prst="rect">
            <a:avLst/>
          </a:prstGeom>
        </p:spPr>
      </p:pic>
      <p:pic>
        <p:nvPicPr>
          <p:cNvPr id="8" name="Picture 7">
            <a:extLst>
              <a:ext uri="{FF2B5EF4-FFF2-40B4-BE49-F238E27FC236}">
                <a16:creationId xmlns="" xmlns:a16="http://schemas.microsoft.com/office/drawing/2014/main" id="{2D0DD0C2-D813-4208-811A-6A878E7F4C0C}"/>
              </a:ext>
            </a:extLst>
          </p:cNvPr>
          <p:cNvPicPr>
            <a:picLocks noChangeAspect="1"/>
          </p:cNvPicPr>
          <p:nvPr/>
        </p:nvPicPr>
        <p:blipFill>
          <a:blip r:embed="rId7"/>
          <a:stretch>
            <a:fillRect/>
          </a:stretch>
        </p:blipFill>
        <p:spPr>
          <a:xfrm>
            <a:off x="451884" y="3085765"/>
            <a:ext cx="3297986" cy="3297986"/>
          </a:xfrm>
          <a:prstGeom prst="rect">
            <a:avLst/>
          </a:prstGeom>
        </p:spPr>
      </p:pic>
      <p:pic>
        <p:nvPicPr>
          <p:cNvPr id="7170" name="Picture 2" descr="https://seeklogo.com/images/I/instagram-logo-A807AD378B-seeklogo.com.png">
            <a:extLst>
              <a:ext uri="{FF2B5EF4-FFF2-40B4-BE49-F238E27FC236}">
                <a16:creationId xmlns="" xmlns:a16="http://schemas.microsoft.com/office/drawing/2014/main" id="{76688CE5-108E-4242-9BD3-5A3C4386A1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1884" y="6515239"/>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F76D4671-AF96-4172-9DB1-B359EE9D14DC}"/>
              </a:ext>
            </a:extLst>
          </p:cNvPr>
          <p:cNvSpPr txBox="1"/>
          <p:nvPr/>
        </p:nvSpPr>
        <p:spPr>
          <a:xfrm>
            <a:off x="595492" y="6465633"/>
            <a:ext cx="1124127" cy="261610"/>
          </a:xfrm>
          <a:prstGeom prst="rect">
            <a:avLst/>
          </a:prstGeom>
          <a:noFill/>
        </p:spPr>
        <p:txBody>
          <a:bodyPr wrap="square" rtlCol="0">
            <a:spAutoFit/>
          </a:bodyPr>
          <a:lstStyle/>
          <a:p>
            <a:r>
              <a:rPr lang="en-SG" sz="1100" dirty="0" err="1">
                <a:latin typeface="Roboto" panose="02000000000000000000" pitchFamily="2" charset="0"/>
                <a:ea typeface="Roboto" panose="02000000000000000000" pitchFamily="2" charset="0"/>
                <a:cs typeface="Roboto" panose="02000000000000000000" pitchFamily="2" charset="0"/>
              </a:rPr>
              <a:t>young.tau.foo</a:t>
            </a:r>
            <a:endParaRPr lang="en-US" sz="11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5963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010B50-00FC-4527-A9D9-182E43687CC7}"/>
              </a:ext>
            </a:extLst>
          </p:cNvPr>
          <p:cNvSpPr>
            <a:spLocks noGrp="1"/>
          </p:cNvSpPr>
          <p:nvPr>
            <p:ph type="title"/>
          </p:nvPr>
        </p:nvSpPr>
        <p:spPr/>
        <p:txBody>
          <a:bodyPr/>
          <a:lstStyle/>
          <a:p>
            <a:r>
              <a:rPr lang="en-SG" dirty="0"/>
              <a:t>metrics</a:t>
            </a:r>
          </a:p>
        </p:txBody>
      </p:sp>
      <p:sp>
        <p:nvSpPr>
          <p:cNvPr id="3" name="Text Placeholder 2">
            <a:extLst>
              <a:ext uri="{FF2B5EF4-FFF2-40B4-BE49-F238E27FC236}">
                <a16:creationId xmlns="" xmlns:a16="http://schemas.microsoft.com/office/drawing/2014/main" id="{062FBEA3-2C9E-44E2-A28E-7CE08D51C79E}"/>
              </a:ext>
            </a:extLst>
          </p:cNvPr>
          <p:cNvSpPr>
            <a:spLocks noGrp="1"/>
          </p:cNvSpPr>
          <p:nvPr>
            <p:ph type="body" idx="1"/>
          </p:nvPr>
        </p:nvSpPr>
        <p:spPr/>
        <p:txBody>
          <a:bodyPr/>
          <a:lstStyle/>
          <a:p>
            <a:endParaRPr lang="en-SG"/>
          </a:p>
        </p:txBody>
      </p:sp>
    </p:spTree>
    <p:extLst>
      <p:ext uri="{BB962C8B-B14F-4D97-AF65-F5344CB8AC3E}">
        <p14:creationId xmlns:p14="http://schemas.microsoft.com/office/powerpoint/2010/main" val="2004899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253431-DC3F-4479-B483-5A8AB480A7E4}"/>
              </a:ext>
            </a:extLst>
          </p:cNvPr>
          <p:cNvSpPr>
            <a:spLocks noGrp="1"/>
          </p:cNvSpPr>
          <p:nvPr>
            <p:ph type="title"/>
          </p:nvPr>
        </p:nvSpPr>
        <p:spPr/>
        <p:txBody>
          <a:bodyPr/>
          <a:lstStyle/>
          <a:p>
            <a:r>
              <a:rPr lang="en-SG" dirty="0"/>
              <a:t>Task Metric Mitigation Plan</a:t>
            </a:r>
            <a:endParaRPr lang="en-US" dirty="0"/>
          </a:p>
        </p:txBody>
      </p:sp>
      <p:sp>
        <p:nvSpPr>
          <p:cNvPr id="3" name="Content Placeholder 2">
            <a:extLst>
              <a:ext uri="{FF2B5EF4-FFF2-40B4-BE49-F238E27FC236}">
                <a16:creationId xmlns="" xmlns:a16="http://schemas.microsoft.com/office/drawing/2014/main" id="{B5031EAE-C84A-49D7-852C-9CB77ACA23CE}"/>
              </a:ext>
            </a:extLst>
          </p:cNvPr>
          <p:cNvSpPr>
            <a:spLocks noGrp="1"/>
          </p:cNvSpPr>
          <p:nvPr>
            <p:ph idx="1"/>
          </p:nvPr>
        </p:nvSpPr>
        <p:spPr/>
        <p:txBody>
          <a:bodyPr/>
          <a:lstStyle/>
          <a:p>
            <a:endParaRPr lang="en-US"/>
          </a:p>
        </p:txBody>
      </p:sp>
      <p:graphicFrame>
        <p:nvGraphicFramePr>
          <p:cNvPr id="5" name="Group 144">
            <a:extLst>
              <a:ext uri="{FF2B5EF4-FFF2-40B4-BE49-F238E27FC236}">
                <a16:creationId xmlns="" xmlns:a16="http://schemas.microsoft.com/office/drawing/2014/main" id="{4A798E9B-7B35-4772-884C-EBFA4CE02EC1}"/>
              </a:ext>
            </a:extLst>
          </p:cNvPr>
          <p:cNvGraphicFramePr>
            <a:graphicFrameLocks noGrp="1"/>
          </p:cNvGraphicFramePr>
          <p:nvPr>
            <p:extLst/>
          </p:nvPr>
        </p:nvGraphicFramePr>
        <p:xfrm>
          <a:off x="452314" y="2226860"/>
          <a:ext cx="8247507" cy="3506490"/>
        </p:xfrm>
        <a:graphic>
          <a:graphicData uri="http://schemas.openxmlformats.org/drawingml/2006/table">
            <a:tbl>
              <a:tblPr firstRow="1">
                <a:tableStyleId>{0660B408-B3CF-4A94-85FC-2B1E0A45F4A2}</a:tableStyleId>
              </a:tblPr>
              <a:tblGrid>
                <a:gridCol w="1977832">
                  <a:extLst>
                    <a:ext uri="{9D8B030D-6E8A-4147-A177-3AD203B41FA5}">
                      <a16:colId xmlns="" xmlns:a16="http://schemas.microsoft.com/office/drawing/2014/main" val="20000"/>
                    </a:ext>
                  </a:extLst>
                </a:gridCol>
                <a:gridCol w="6269675">
                  <a:extLst>
                    <a:ext uri="{9D8B030D-6E8A-4147-A177-3AD203B41FA5}">
                      <a16:colId xmlns="" xmlns:a16="http://schemas.microsoft.com/office/drawing/2014/main" val="20001"/>
                    </a:ext>
                  </a:extLst>
                </a:gridCol>
              </a:tblGrid>
              <a:tr h="3146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Score (%)</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B>
                      <a:noFill/>
                    </a:lnB>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Action</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B>
                      <a:noFill/>
                    </a:lnB>
                    <a:solidFill>
                      <a:schemeClr val="accent1"/>
                    </a:solidFill>
                  </a:tcPr>
                </a:tc>
                <a:extLst>
                  <a:ext uri="{0D108BD9-81ED-4DB2-BD59-A6C34878D82A}">
                    <a16:rowId xmlns="" xmlns:a16="http://schemas.microsoft.com/office/drawing/2014/main" val="10000"/>
                  </a:ext>
                </a:extLst>
              </a:tr>
              <a:tr h="772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TM &lt; 50</a:t>
                      </a:r>
                      <a:endParaRPr kumimoji="0" lang="en-US" altLang="zh-CN" sz="16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600" u="none" strike="noStrike" cap="none" normalizeH="0" baseline="0" dirty="0">
                          <a:ln>
                            <a:noFill/>
                          </a:ln>
                          <a:effectLst/>
                        </a:rPr>
                        <a:t>Gross under-estimation of the effort required.</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US" altLang="zh-CN" sz="1600" u="none" strike="noStrike" cap="none" normalizeH="0" baseline="0" dirty="0">
                          <a:ln>
                            <a:noFill/>
                          </a:ln>
                          <a:effectLst/>
                        </a:rPr>
                        <a:t>Immediately inform supervisor about the slip within 24 hours.</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US" altLang="zh-CN" sz="1600" u="none" strike="noStrike" cap="none" normalizeH="0" baseline="0" dirty="0">
                          <a:ln>
                            <a:noFill/>
                          </a:ln>
                          <a:effectLst/>
                        </a:rPr>
                        <a:t>Then use the same mitigation as the category 50 &lt; TM &lt; 90 and seriously consider dropping tasks.</a:t>
                      </a:r>
                      <a:endParaRPr kumimoji="0" lang="en-US" altLang="zh-CN" sz="1600" b="0"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131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50 &lt; TM &lt;= 90</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US" altLang="zh-CN" sz="1600" u="none" strike="noStrike" cap="none" normalizeH="0" baseline="0" dirty="0">
                          <a:ln>
                            <a:noFill/>
                          </a:ln>
                          <a:effectLst/>
                        </a:rPr>
                        <a:t>Re-estimate the tasks for the future iterations.</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SG" altLang="zh-CN" sz="1600" u="none" strike="noStrike" cap="none" normalizeH="0" baseline="0" dirty="0">
                          <a:ln>
                            <a:noFill/>
                          </a:ln>
                          <a:effectLst/>
                        </a:rPr>
                        <a:t>D</a:t>
                      </a:r>
                      <a:r>
                        <a:rPr kumimoji="0" lang="en-US" altLang="zh-CN" sz="1600" u="none" strike="noStrike" cap="none" normalizeH="0" baseline="0" dirty="0" err="1">
                          <a:ln>
                            <a:noFill/>
                          </a:ln>
                          <a:effectLst/>
                        </a:rPr>
                        <a:t>ecide</a:t>
                      </a:r>
                      <a:r>
                        <a:rPr kumimoji="0" lang="en-US" altLang="zh-CN" sz="1600" u="none" strike="noStrike" cap="none" normalizeH="0" baseline="0" dirty="0">
                          <a:ln>
                            <a:noFill/>
                          </a:ln>
                          <a:effectLst/>
                        </a:rPr>
                        <a:t> on critical functionality to focus on in following iteration.</a:t>
                      </a:r>
                      <a:endParaRPr kumimoji="0" lang="en-US" altLang="zh-CN" sz="1600" b="0"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571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90 &lt; TM &lt;= 110</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 typeface="+mj-lt" charset="0"/>
                        <a:buNone/>
                        <a:tabLst/>
                      </a:pPr>
                      <a:r>
                        <a:rPr kumimoji="0" lang="en-US" altLang="zh-CN" sz="1600" u="none" strike="noStrike" cap="none" normalizeH="0" baseline="0" dirty="0">
                          <a:ln>
                            <a:noFill/>
                          </a:ln>
                          <a:effectLst/>
                        </a:rPr>
                        <a:t>Our estimates are fairly accurate, and we are roughly on track.</a:t>
                      </a:r>
                      <a:endParaRPr kumimoji="0" lang="en-US" altLang="zh-CN" sz="1600" b="0"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3449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110 &lt; TM &lt;= 150</a:t>
                      </a:r>
                      <a:endParaRPr kumimoji="0" lang="en-US" altLang="zh-CN" sz="12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altLang="zh-CN" sz="1600" u="none" strike="noStrike" cap="none" normalizeH="0" baseline="0" dirty="0">
                          <a:ln>
                            <a:noFill/>
                          </a:ln>
                          <a:effectLst/>
                        </a:rPr>
                        <a:t>Re-estimate the tasks for the future iterations.</a:t>
                      </a:r>
                    </a:p>
                  </a:txBody>
                  <a:tcPr marT="45751" marB="45751" horzOverflow="overflow">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7721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150 &lt; TM</a:t>
                      </a:r>
                      <a:endParaRPr kumimoji="0" lang="en-US" altLang="zh-CN" sz="1600" b="1"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u="none" strike="noStrike" cap="none" normalizeH="0" baseline="0" dirty="0">
                          <a:ln>
                            <a:noFill/>
                          </a:ln>
                          <a:effectLst/>
                        </a:rPr>
                        <a:t>Gross over-estimation of the effort required.</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US" altLang="zh-CN" sz="1600" u="none" strike="noStrike" cap="none" normalizeH="0" baseline="0" dirty="0">
                          <a:ln>
                            <a:noFill/>
                          </a:ln>
                          <a:effectLst/>
                        </a:rPr>
                        <a:t>Immediately, inform supervisor about the slip within 24 hours.</a:t>
                      </a:r>
                    </a:p>
                    <a:p>
                      <a:pPr marL="342900" marR="0" lvl="0" indent="-342900" algn="l" defTabSz="914400" rtl="0" eaLnBrk="1" fontAlgn="base" latinLnBrk="0" hangingPunct="1">
                        <a:lnSpc>
                          <a:spcPct val="100000"/>
                        </a:lnSpc>
                        <a:spcBef>
                          <a:spcPct val="0"/>
                        </a:spcBef>
                        <a:spcAft>
                          <a:spcPct val="0"/>
                        </a:spcAft>
                        <a:buClrTx/>
                        <a:buSzTx/>
                        <a:buFontTx/>
                        <a:buAutoNum type="arabicPeriod"/>
                        <a:tabLst/>
                      </a:pPr>
                      <a:r>
                        <a:rPr kumimoji="0" lang="en-US" altLang="zh-CN" sz="1600" u="none" strike="noStrike" cap="none" normalizeH="0" baseline="0" dirty="0">
                          <a:ln>
                            <a:noFill/>
                          </a:ln>
                          <a:effectLst/>
                        </a:rPr>
                        <a:t>Then use the same mitigation as the category 110 &lt; SM &lt; 150</a:t>
                      </a:r>
                      <a:endParaRPr kumimoji="0" lang="en-US" altLang="zh-CN" sz="1600" b="0" i="0" u="none" strike="noStrike" cap="none" normalizeH="0" baseline="0" dirty="0">
                        <a:ln>
                          <a:noFill/>
                        </a:ln>
                        <a:solidFill>
                          <a:schemeClr val="tx1"/>
                        </a:solidFill>
                        <a:effectLst/>
                        <a:latin typeface="Tahoma" charset="0"/>
                        <a:ea typeface="MS PGothic" charset="0"/>
                        <a:cs typeface="Tahoma" charset="0"/>
                      </a:endParaRPr>
                    </a:p>
                  </a:txBody>
                  <a:tcPr marT="45751" marB="45751" horzOverflow="overflow">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bl>
          </a:graphicData>
        </a:graphic>
      </p:graphicFrame>
      <p:sp>
        <p:nvSpPr>
          <p:cNvPr id="6" name="Content Placeholder 4">
            <a:extLst>
              <a:ext uri="{FF2B5EF4-FFF2-40B4-BE49-F238E27FC236}">
                <a16:creationId xmlns="" xmlns:a16="http://schemas.microsoft.com/office/drawing/2014/main" id="{D7CFE7F9-A1F4-49D6-A8F7-D0B8D6480AFB}"/>
              </a:ext>
            </a:extLst>
          </p:cNvPr>
          <p:cNvSpPr txBox="1">
            <a:spLocks/>
          </p:cNvSpPr>
          <p:nvPr/>
        </p:nvSpPr>
        <p:spPr>
          <a:xfrm>
            <a:off x="581192" y="5784458"/>
            <a:ext cx="7989752" cy="80989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SG" dirty="0"/>
              <a:t>Formula:</a:t>
            </a:r>
          </a:p>
          <a:p>
            <a:pPr lvl="1"/>
            <a:r>
              <a:rPr lang="en-SG" dirty="0"/>
              <a:t>Number of completed tasks / Number of planned tasks</a:t>
            </a:r>
          </a:p>
        </p:txBody>
      </p:sp>
    </p:spTree>
    <p:extLst>
      <p:ext uri="{BB962C8B-B14F-4D97-AF65-F5344CB8AC3E}">
        <p14:creationId xmlns:p14="http://schemas.microsoft.com/office/powerpoint/2010/main" val="765762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0A62C1-035C-447F-B7A0-710A492DFAFD}"/>
              </a:ext>
            </a:extLst>
          </p:cNvPr>
          <p:cNvSpPr>
            <a:spLocks noGrp="1"/>
          </p:cNvSpPr>
          <p:nvPr>
            <p:ph type="title"/>
          </p:nvPr>
        </p:nvSpPr>
        <p:spPr/>
        <p:txBody>
          <a:bodyPr/>
          <a:lstStyle/>
          <a:p>
            <a:r>
              <a:rPr lang="en-SG" dirty="0"/>
              <a:t>Iteration 3 Task metric </a:t>
            </a:r>
          </a:p>
        </p:txBody>
      </p:sp>
      <p:sp>
        <p:nvSpPr>
          <p:cNvPr id="3" name="Content Placeholder 2">
            <a:extLst>
              <a:ext uri="{FF2B5EF4-FFF2-40B4-BE49-F238E27FC236}">
                <a16:creationId xmlns="" xmlns:a16="http://schemas.microsoft.com/office/drawing/2014/main" id="{34EF4036-F194-419B-803E-3924761DB183}"/>
              </a:ext>
            </a:extLst>
          </p:cNvPr>
          <p:cNvSpPr>
            <a:spLocks noGrp="1"/>
          </p:cNvSpPr>
          <p:nvPr>
            <p:ph idx="1"/>
          </p:nvPr>
        </p:nvSpPr>
        <p:spPr/>
        <p:txBody>
          <a:bodyPr/>
          <a:lstStyle/>
          <a:p>
            <a:pPr marL="0" indent="0" algn="ctr">
              <a:buNone/>
            </a:pPr>
            <a:r>
              <a:rPr lang="en-SG" sz="3200" dirty="0"/>
              <a:t>Task Metrics for Iteration 3: </a:t>
            </a:r>
            <a:br>
              <a:rPr lang="en-SG" sz="3200" dirty="0"/>
            </a:br>
            <a:r>
              <a:rPr lang="en-SG" sz="3200" b="1" dirty="0"/>
              <a:t>88.2%</a:t>
            </a:r>
          </a:p>
          <a:p>
            <a:endParaRPr lang="en-SG" dirty="0"/>
          </a:p>
        </p:txBody>
      </p:sp>
    </p:spTree>
    <p:extLst>
      <p:ext uri="{BB962C8B-B14F-4D97-AF65-F5344CB8AC3E}">
        <p14:creationId xmlns:p14="http://schemas.microsoft.com/office/powerpoint/2010/main" val="473506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0A62C1-035C-447F-B7A0-710A492DFAFD}"/>
              </a:ext>
            </a:extLst>
          </p:cNvPr>
          <p:cNvSpPr>
            <a:spLocks noGrp="1"/>
          </p:cNvSpPr>
          <p:nvPr>
            <p:ph type="title"/>
          </p:nvPr>
        </p:nvSpPr>
        <p:spPr/>
        <p:txBody>
          <a:bodyPr/>
          <a:lstStyle/>
          <a:p>
            <a:r>
              <a:rPr lang="en-SG" dirty="0"/>
              <a:t>Iteration 4 Task metric</a:t>
            </a:r>
          </a:p>
        </p:txBody>
      </p:sp>
      <p:sp>
        <p:nvSpPr>
          <p:cNvPr id="3" name="Content Placeholder 2">
            <a:extLst>
              <a:ext uri="{FF2B5EF4-FFF2-40B4-BE49-F238E27FC236}">
                <a16:creationId xmlns="" xmlns:a16="http://schemas.microsoft.com/office/drawing/2014/main" id="{34EF4036-F194-419B-803E-3924761DB183}"/>
              </a:ext>
            </a:extLst>
          </p:cNvPr>
          <p:cNvSpPr>
            <a:spLocks noGrp="1"/>
          </p:cNvSpPr>
          <p:nvPr>
            <p:ph idx="1"/>
          </p:nvPr>
        </p:nvSpPr>
        <p:spPr/>
        <p:txBody>
          <a:bodyPr/>
          <a:lstStyle/>
          <a:p>
            <a:pPr marL="0" indent="0" algn="ctr">
              <a:buNone/>
            </a:pPr>
            <a:r>
              <a:rPr lang="en-SG" sz="3200" dirty="0"/>
              <a:t>Task Metrics for Iteration 4: </a:t>
            </a:r>
            <a:br>
              <a:rPr lang="en-SG" sz="3200" dirty="0"/>
            </a:br>
            <a:r>
              <a:rPr lang="en-SG" sz="3200" b="1" dirty="0"/>
              <a:t>100%</a:t>
            </a:r>
          </a:p>
          <a:p>
            <a:endParaRPr lang="en-SG" dirty="0"/>
          </a:p>
        </p:txBody>
      </p:sp>
    </p:spTree>
    <p:extLst>
      <p:ext uri="{BB962C8B-B14F-4D97-AF65-F5344CB8AC3E}">
        <p14:creationId xmlns:p14="http://schemas.microsoft.com/office/powerpoint/2010/main" val="410709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4F2413-D784-4465-ACBC-520155E5B94E}"/>
              </a:ext>
            </a:extLst>
          </p:cNvPr>
          <p:cNvSpPr>
            <a:spLocks noGrp="1"/>
          </p:cNvSpPr>
          <p:nvPr>
            <p:ph type="title"/>
          </p:nvPr>
        </p:nvSpPr>
        <p:spPr/>
        <p:txBody>
          <a:bodyPr/>
          <a:lstStyle/>
          <a:p>
            <a:r>
              <a:rPr lang="en-SG" dirty="0"/>
              <a:t>Task Metric Calculations</a:t>
            </a:r>
            <a:endParaRPr lang="en-US" dirty="0"/>
          </a:p>
        </p:txBody>
      </p:sp>
      <p:graphicFrame>
        <p:nvGraphicFramePr>
          <p:cNvPr id="4" name="Content Placeholder 3">
            <a:extLst>
              <a:ext uri="{FF2B5EF4-FFF2-40B4-BE49-F238E27FC236}">
                <a16:creationId xmlns="" xmlns:a16="http://schemas.microsoft.com/office/drawing/2014/main" id="{16803A27-A6DF-48BA-A703-29D396C7FC89}"/>
              </a:ext>
            </a:extLst>
          </p:cNvPr>
          <p:cNvGraphicFramePr>
            <a:graphicFrameLocks noGrp="1"/>
          </p:cNvGraphicFramePr>
          <p:nvPr>
            <p:ph idx="1"/>
            <p:extLst>
              <p:ext uri="{D42A27DB-BD31-4B8C-83A1-F6EECF244321}">
                <p14:modId xmlns:p14="http://schemas.microsoft.com/office/powerpoint/2010/main" val="2750247824"/>
              </p:ext>
            </p:extLst>
          </p:nvPr>
        </p:nvGraphicFramePr>
        <p:xfrm>
          <a:off x="438912" y="2227263"/>
          <a:ext cx="8229599" cy="2748280"/>
        </p:xfrm>
        <a:graphic>
          <a:graphicData uri="http://schemas.openxmlformats.org/drawingml/2006/table">
            <a:tbl>
              <a:tblPr firstRow="1" bandRow="1">
                <a:tableStyleId>{5C22544A-7EE6-4342-B048-85BDC9FD1C3A}</a:tableStyleId>
              </a:tblPr>
              <a:tblGrid>
                <a:gridCol w="1188720">
                  <a:extLst>
                    <a:ext uri="{9D8B030D-6E8A-4147-A177-3AD203B41FA5}">
                      <a16:colId xmlns="" xmlns:a16="http://schemas.microsoft.com/office/drawing/2014/main" val="1157876036"/>
                    </a:ext>
                  </a:extLst>
                </a:gridCol>
                <a:gridCol w="1709928">
                  <a:extLst>
                    <a:ext uri="{9D8B030D-6E8A-4147-A177-3AD203B41FA5}">
                      <a16:colId xmlns="" xmlns:a16="http://schemas.microsoft.com/office/drawing/2014/main" val="3035258036"/>
                    </a:ext>
                  </a:extLst>
                </a:gridCol>
                <a:gridCol w="5330951">
                  <a:extLst>
                    <a:ext uri="{9D8B030D-6E8A-4147-A177-3AD203B41FA5}">
                      <a16:colId xmlns="" xmlns:a16="http://schemas.microsoft.com/office/drawing/2014/main" val="429488252"/>
                    </a:ext>
                  </a:extLst>
                </a:gridCol>
              </a:tblGrid>
              <a:tr h="370840">
                <a:tc>
                  <a:txBody>
                    <a:bodyPr/>
                    <a:lstStyle/>
                    <a:p>
                      <a:r>
                        <a:rPr lang="en-SG" dirty="0"/>
                        <a:t>Iteration</a:t>
                      </a:r>
                      <a:endParaRPr lang="en-US" dirty="0"/>
                    </a:p>
                  </a:txBody>
                  <a:tcPr/>
                </a:tc>
                <a:tc>
                  <a:txBody>
                    <a:bodyPr/>
                    <a:lstStyle/>
                    <a:p>
                      <a:r>
                        <a:rPr lang="en-SG" dirty="0"/>
                        <a:t>Metric Score</a:t>
                      </a:r>
                      <a:endParaRPr lang="en-US" dirty="0"/>
                    </a:p>
                  </a:txBody>
                  <a:tcPr/>
                </a:tc>
                <a:tc>
                  <a:txBody>
                    <a:bodyPr/>
                    <a:lstStyle/>
                    <a:p>
                      <a:r>
                        <a:rPr lang="en-SG" dirty="0"/>
                        <a:t>Action</a:t>
                      </a:r>
                      <a:endParaRPr lang="en-US" dirty="0"/>
                    </a:p>
                  </a:txBody>
                  <a:tcPr/>
                </a:tc>
                <a:extLst>
                  <a:ext uri="{0D108BD9-81ED-4DB2-BD59-A6C34878D82A}">
                    <a16:rowId xmlns="" xmlns:a16="http://schemas.microsoft.com/office/drawing/2014/main" val="2256617068"/>
                  </a:ext>
                </a:extLst>
              </a:tr>
              <a:tr h="370840">
                <a:tc>
                  <a:txBody>
                    <a:bodyPr/>
                    <a:lstStyle/>
                    <a:p>
                      <a:r>
                        <a:rPr lang="en-SG" dirty="0"/>
                        <a:t>3</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a:t>88.2%</a:t>
                      </a:r>
                      <a:endParaRPr lang="en-US" dirty="0"/>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zh-CN" sz="1800" u="none" strike="noStrike" cap="none" normalizeH="0" baseline="0" dirty="0">
                          <a:ln>
                            <a:noFill/>
                          </a:ln>
                          <a:effectLst/>
                        </a:rPr>
                        <a:t>Re-estimate the tasks for the future iterations.</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SG" altLang="zh-CN" sz="1800" u="none" strike="noStrike" cap="none" normalizeH="0" baseline="0" dirty="0">
                          <a:ln>
                            <a:noFill/>
                          </a:ln>
                          <a:effectLst/>
                        </a:rPr>
                        <a:t>We decided to focus on completing the Breakdown and Next Places functions and JSON integration for completed functions (Bootstrap and Popular Places).</a:t>
                      </a:r>
                      <a:endParaRPr kumimoji="0" lang="en-US" altLang="zh-CN" sz="1800" b="0" i="0" u="none" strike="noStrike" cap="none" normalizeH="0" baseline="0" dirty="0">
                        <a:ln>
                          <a:noFill/>
                        </a:ln>
                        <a:solidFill>
                          <a:schemeClr val="tx1"/>
                        </a:solidFill>
                        <a:effectLst/>
                        <a:latin typeface="Tahoma" charset="0"/>
                        <a:ea typeface="MS PGothic" charset="0"/>
                        <a:cs typeface="Tahoma"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SG" altLang="zh-CN" sz="1800" u="none" strike="noStrike" kern="1200" cap="none" normalizeH="0" baseline="0" dirty="0">
                          <a:ln>
                            <a:noFill/>
                          </a:ln>
                          <a:solidFill>
                            <a:schemeClr val="dk1"/>
                          </a:solidFill>
                          <a:effectLst/>
                          <a:latin typeface="+mn-lt"/>
                          <a:ea typeface="+mn-ea"/>
                          <a:cs typeface="+mn-cs"/>
                        </a:rPr>
                        <a:t>C</a:t>
                      </a:r>
                      <a:r>
                        <a:rPr kumimoji="0" lang="en-US" altLang="zh-CN" sz="1800" u="none" strike="noStrike" kern="1200" cap="none" normalizeH="0" baseline="0" dirty="0" err="1">
                          <a:ln>
                            <a:noFill/>
                          </a:ln>
                          <a:solidFill>
                            <a:schemeClr val="dk1"/>
                          </a:solidFill>
                          <a:effectLst/>
                          <a:latin typeface="+mn-lt"/>
                          <a:ea typeface="+mn-ea"/>
                          <a:cs typeface="+mn-cs"/>
                        </a:rPr>
                        <a:t>ompanions</a:t>
                      </a:r>
                      <a:r>
                        <a:rPr kumimoji="0" lang="en-US" altLang="zh-CN" sz="1800" u="none" strike="noStrike" kern="1200" cap="none" normalizeH="0" baseline="0" dirty="0">
                          <a:ln>
                            <a:noFill/>
                          </a:ln>
                          <a:solidFill>
                            <a:schemeClr val="dk1"/>
                          </a:solidFill>
                          <a:effectLst/>
                          <a:latin typeface="+mn-lt"/>
                          <a:ea typeface="+mn-ea"/>
                          <a:cs typeface="+mn-cs"/>
                        </a:rPr>
                        <a:t> was pushed to the end of Iteration 4’s plan, to allow us to focus on having a suitable demo.</a:t>
                      </a:r>
                      <a:endParaRPr kumimoji="0" lang="en-SG" altLang="zh-CN" sz="18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 xmlns:a16="http://schemas.microsoft.com/office/drawing/2014/main" val="1836547970"/>
                  </a:ext>
                </a:extLst>
              </a:tr>
              <a:tr h="296481">
                <a:tc>
                  <a:txBody>
                    <a:bodyPr/>
                    <a:lstStyle/>
                    <a:p>
                      <a:r>
                        <a:rPr lang="en-SG" dirty="0"/>
                        <a:t>4</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a:t>100%</a:t>
                      </a:r>
                      <a:endParaRPr lang="en-US" dirty="0"/>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800" u="none" strike="noStrike" cap="none" normalizeH="0" baseline="0" dirty="0">
                          <a:ln>
                            <a:noFill/>
                          </a:ln>
                          <a:effectLst/>
                        </a:rPr>
                        <a:t>Our estimates are fairly accurate, and we are roughly on track.</a:t>
                      </a:r>
                      <a:endParaRPr kumimoji="0" lang="en-US" altLang="zh-CN" sz="1800" b="0" i="0" u="none" strike="noStrike" cap="none" normalizeH="0" baseline="0" dirty="0">
                        <a:ln>
                          <a:noFill/>
                        </a:ln>
                        <a:solidFill>
                          <a:schemeClr val="tx1"/>
                        </a:solidFill>
                        <a:effectLst/>
                        <a:latin typeface="Tahoma" charset="0"/>
                        <a:ea typeface="MS PGothic" charset="0"/>
                        <a:cs typeface="Tahoma" charset="0"/>
                      </a:endParaRPr>
                    </a:p>
                  </a:txBody>
                  <a:tcPr/>
                </a:tc>
                <a:extLst>
                  <a:ext uri="{0D108BD9-81ED-4DB2-BD59-A6C34878D82A}">
                    <a16:rowId xmlns="" xmlns:a16="http://schemas.microsoft.com/office/drawing/2014/main" val="3859630001"/>
                  </a:ext>
                </a:extLst>
              </a:tr>
            </a:tbl>
          </a:graphicData>
        </a:graphic>
      </p:graphicFrame>
    </p:spTree>
    <p:extLst>
      <p:ext uri="{BB962C8B-B14F-4D97-AF65-F5344CB8AC3E}">
        <p14:creationId xmlns:p14="http://schemas.microsoft.com/office/powerpoint/2010/main" val="2915056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Bug Metric</a:t>
            </a:r>
            <a:endParaRPr lang="en-SG" dirty="0"/>
          </a:p>
        </p:txBody>
      </p:sp>
      <p:graphicFrame>
        <p:nvGraphicFramePr>
          <p:cNvPr id="4" name="Content Placeholder 3">
            <a:extLst>
              <a:ext uri="{FF2B5EF4-FFF2-40B4-BE49-F238E27FC236}">
                <a16:creationId xmlns="" xmlns:a16="http://schemas.microsoft.com/office/drawing/2014/main" id="{16803A27-A6DF-48BA-A703-29D396C7FC89}"/>
              </a:ext>
            </a:extLst>
          </p:cNvPr>
          <p:cNvGraphicFramePr>
            <a:graphicFrameLocks noGrp="1"/>
          </p:cNvGraphicFramePr>
          <p:nvPr>
            <p:ph idx="1"/>
            <p:extLst>
              <p:ext uri="{D42A27DB-BD31-4B8C-83A1-F6EECF244321}">
                <p14:modId xmlns:p14="http://schemas.microsoft.com/office/powerpoint/2010/main" val="1855424845"/>
              </p:ext>
            </p:extLst>
          </p:nvPr>
        </p:nvGraphicFramePr>
        <p:xfrm>
          <a:off x="581025" y="2227263"/>
          <a:ext cx="8229599" cy="2473960"/>
        </p:xfrm>
        <a:graphic>
          <a:graphicData uri="http://schemas.openxmlformats.org/drawingml/2006/table">
            <a:tbl>
              <a:tblPr firstRow="1" bandRow="1">
                <a:tableStyleId>{5C22544A-7EE6-4342-B048-85BDC9FD1C3A}</a:tableStyleId>
              </a:tblPr>
              <a:tblGrid>
                <a:gridCol w="1188720">
                  <a:extLst>
                    <a:ext uri="{9D8B030D-6E8A-4147-A177-3AD203B41FA5}">
                      <a16:colId xmlns="" xmlns:a16="http://schemas.microsoft.com/office/drawing/2014/main" val="1157876036"/>
                    </a:ext>
                  </a:extLst>
                </a:gridCol>
                <a:gridCol w="1709435">
                  <a:extLst>
                    <a:ext uri="{9D8B030D-6E8A-4147-A177-3AD203B41FA5}">
                      <a16:colId xmlns="" xmlns:a16="http://schemas.microsoft.com/office/drawing/2014/main" val="3035258036"/>
                    </a:ext>
                  </a:extLst>
                </a:gridCol>
                <a:gridCol w="5331444">
                  <a:extLst>
                    <a:ext uri="{9D8B030D-6E8A-4147-A177-3AD203B41FA5}">
                      <a16:colId xmlns="" xmlns:a16="http://schemas.microsoft.com/office/drawing/2014/main" val="429488252"/>
                    </a:ext>
                  </a:extLst>
                </a:gridCol>
              </a:tblGrid>
              <a:tr h="370840">
                <a:tc>
                  <a:txBody>
                    <a:bodyPr/>
                    <a:lstStyle/>
                    <a:p>
                      <a:r>
                        <a:rPr lang="en-SG" dirty="0"/>
                        <a:t>Iteration</a:t>
                      </a:r>
                      <a:endParaRPr lang="en-US" dirty="0"/>
                    </a:p>
                  </a:txBody>
                  <a:tcPr/>
                </a:tc>
                <a:tc>
                  <a:txBody>
                    <a:bodyPr/>
                    <a:lstStyle/>
                    <a:p>
                      <a:r>
                        <a:rPr lang="en-SG" dirty="0"/>
                        <a:t>Metric Score</a:t>
                      </a:r>
                      <a:endParaRPr lang="en-US" dirty="0"/>
                    </a:p>
                  </a:txBody>
                  <a:tcPr/>
                </a:tc>
                <a:tc>
                  <a:txBody>
                    <a:bodyPr/>
                    <a:lstStyle/>
                    <a:p>
                      <a:r>
                        <a:rPr lang="en-SG" dirty="0"/>
                        <a:t>Action</a:t>
                      </a:r>
                      <a:endParaRPr lang="en-US" dirty="0"/>
                    </a:p>
                  </a:txBody>
                  <a:tcPr/>
                </a:tc>
                <a:extLst>
                  <a:ext uri="{0D108BD9-81ED-4DB2-BD59-A6C34878D82A}">
                    <a16:rowId xmlns="" xmlns:a16="http://schemas.microsoft.com/office/drawing/2014/main" val="2256617068"/>
                  </a:ext>
                </a:extLst>
              </a:tr>
              <a:tr h="370840">
                <a:tc>
                  <a:txBody>
                    <a:bodyPr/>
                    <a:lstStyle/>
                    <a:p>
                      <a:r>
                        <a:rPr lang="en-SG" dirty="0" smtClean="0"/>
                        <a:t>3</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smtClean="0"/>
                        <a:t>7</a:t>
                      </a:r>
                      <a:endParaRPr lang="en-US" dirty="0"/>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SG" altLang="zh-CN" sz="1800" u="none" strike="noStrike" kern="1200" cap="none" normalizeH="0" baseline="0" dirty="0" smtClean="0">
                          <a:ln>
                            <a:noFill/>
                          </a:ln>
                          <a:solidFill>
                            <a:schemeClr val="dk1"/>
                          </a:solidFill>
                          <a:effectLst/>
                          <a:latin typeface="+mn-lt"/>
                          <a:ea typeface="+mn-ea"/>
                          <a:cs typeface="+mn-cs"/>
                        </a:rPr>
                        <a:t>Planned to solve during debugging time in the next iteration as the bug was discovered late in the iteration and there were other tasks that needed to be prioritised.</a:t>
                      </a:r>
                      <a:endParaRPr kumimoji="0" lang="en-SG" altLang="zh-CN" sz="1800" u="none" strike="noStrike" kern="1200" cap="none" normalizeH="0" baseline="0" dirty="0">
                        <a:ln>
                          <a:noFill/>
                        </a:ln>
                        <a:solidFill>
                          <a:schemeClr val="dk1"/>
                        </a:solidFill>
                        <a:effectLst/>
                        <a:latin typeface="+mn-lt"/>
                        <a:ea typeface="+mn-ea"/>
                        <a:cs typeface="+mn-cs"/>
                      </a:endParaRPr>
                    </a:p>
                  </a:txBody>
                  <a:tcPr/>
                </a:tc>
                <a:extLst>
                  <a:ext uri="{0D108BD9-81ED-4DB2-BD59-A6C34878D82A}">
                    <a16:rowId xmlns="" xmlns:a16="http://schemas.microsoft.com/office/drawing/2014/main" val="1836547970"/>
                  </a:ext>
                </a:extLst>
              </a:tr>
              <a:tr h="296481">
                <a:tc>
                  <a:txBody>
                    <a:bodyPr/>
                    <a:lstStyle/>
                    <a:p>
                      <a:r>
                        <a:rPr lang="en-SG" dirty="0" smtClean="0"/>
                        <a:t>4</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smtClean="0"/>
                        <a:t>10</a:t>
                      </a:r>
                      <a:endParaRPr lang="en-US" dirty="0"/>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SG" altLang="zh-CN" sz="1800" b="0" i="0" u="none" strike="noStrike" cap="none" normalizeH="0" baseline="0" dirty="0" smtClean="0">
                          <a:ln>
                            <a:noFill/>
                          </a:ln>
                          <a:solidFill>
                            <a:schemeClr val="tx1"/>
                          </a:solidFill>
                          <a:effectLst/>
                          <a:latin typeface="Tahoma" charset="0"/>
                          <a:ea typeface="MS PGothic" charset="0"/>
                          <a:cs typeface="Tahoma" charset="0"/>
                        </a:rPr>
                        <a:t>Development was halted and bugs solved during iteration. Companions was pushed back to account for bug solving time.</a:t>
                      </a:r>
                      <a:endParaRPr kumimoji="0" lang="en-US" altLang="zh-CN" sz="1800" b="0" i="0" u="none" strike="noStrike" cap="none" normalizeH="0" baseline="0" dirty="0">
                        <a:ln>
                          <a:noFill/>
                        </a:ln>
                        <a:solidFill>
                          <a:schemeClr val="tx1"/>
                        </a:solidFill>
                        <a:effectLst/>
                        <a:latin typeface="Tahoma" charset="0"/>
                        <a:ea typeface="MS PGothic" charset="0"/>
                        <a:cs typeface="Tahoma" charset="0"/>
                      </a:endParaRPr>
                    </a:p>
                  </a:txBody>
                  <a:tcPr/>
                </a:tc>
                <a:extLst>
                  <a:ext uri="{0D108BD9-81ED-4DB2-BD59-A6C34878D82A}">
                    <a16:rowId xmlns="" xmlns:a16="http://schemas.microsoft.com/office/drawing/2014/main" val="3859630001"/>
                  </a:ext>
                </a:extLst>
              </a:tr>
            </a:tbl>
          </a:graphicData>
        </a:graphic>
      </p:graphicFrame>
    </p:spTree>
    <p:extLst>
      <p:ext uri="{BB962C8B-B14F-4D97-AF65-F5344CB8AC3E}">
        <p14:creationId xmlns:p14="http://schemas.microsoft.com/office/powerpoint/2010/main" val="4039126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225E28-8A6E-4771-AF9C-F5F84E9B6EEC}"/>
              </a:ext>
            </a:extLst>
          </p:cNvPr>
          <p:cNvSpPr>
            <a:spLocks noGrp="1"/>
          </p:cNvSpPr>
          <p:nvPr>
            <p:ph type="title"/>
          </p:nvPr>
        </p:nvSpPr>
        <p:spPr/>
        <p:txBody>
          <a:bodyPr/>
          <a:lstStyle/>
          <a:p>
            <a:r>
              <a:rPr lang="en-SG" dirty="0"/>
              <a:t>Risk mitigation plan</a:t>
            </a:r>
          </a:p>
        </p:txBody>
      </p:sp>
      <p:graphicFrame>
        <p:nvGraphicFramePr>
          <p:cNvPr id="4" name="Content Placeholder 3">
            <a:extLst>
              <a:ext uri="{FF2B5EF4-FFF2-40B4-BE49-F238E27FC236}">
                <a16:creationId xmlns="" xmlns:a16="http://schemas.microsoft.com/office/drawing/2014/main" id="{41D61D78-8CDC-4E6A-8DA6-21B208A532AC}"/>
              </a:ext>
            </a:extLst>
          </p:cNvPr>
          <p:cNvGraphicFramePr>
            <a:graphicFrameLocks/>
          </p:cNvGraphicFramePr>
          <p:nvPr>
            <p:extLst>
              <p:ext uri="{D42A27DB-BD31-4B8C-83A1-F6EECF244321}">
                <p14:modId xmlns:p14="http://schemas.microsoft.com/office/powerpoint/2010/main" val="973814726"/>
              </p:ext>
            </p:extLst>
          </p:nvPr>
        </p:nvGraphicFramePr>
        <p:xfrm>
          <a:off x="450574" y="2067339"/>
          <a:ext cx="8229599" cy="3687418"/>
        </p:xfrm>
        <a:graphic>
          <a:graphicData uri="http://schemas.openxmlformats.org/drawingml/2006/table">
            <a:tbl>
              <a:tblPr firstRow="1" bandRow="1">
                <a:tableStyleId>{5C22544A-7EE6-4342-B048-85BDC9FD1C3A}</a:tableStyleId>
              </a:tblPr>
              <a:tblGrid>
                <a:gridCol w="524158">
                  <a:extLst>
                    <a:ext uri="{9D8B030D-6E8A-4147-A177-3AD203B41FA5}">
                      <a16:colId xmlns="" xmlns:a16="http://schemas.microsoft.com/office/drawing/2014/main" val="20000"/>
                    </a:ext>
                  </a:extLst>
                </a:gridCol>
                <a:gridCol w="1433919">
                  <a:extLst>
                    <a:ext uri="{9D8B030D-6E8A-4147-A177-3AD203B41FA5}">
                      <a16:colId xmlns="" xmlns:a16="http://schemas.microsoft.com/office/drawing/2014/main" val="20001"/>
                    </a:ext>
                  </a:extLst>
                </a:gridCol>
                <a:gridCol w="1891773">
                  <a:extLst>
                    <a:ext uri="{9D8B030D-6E8A-4147-A177-3AD203B41FA5}">
                      <a16:colId xmlns="" xmlns:a16="http://schemas.microsoft.com/office/drawing/2014/main" val="20002"/>
                    </a:ext>
                  </a:extLst>
                </a:gridCol>
                <a:gridCol w="1038895">
                  <a:extLst>
                    <a:ext uri="{9D8B030D-6E8A-4147-A177-3AD203B41FA5}">
                      <a16:colId xmlns="" xmlns:a16="http://schemas.microsoft.com/office/drawing/2014/main" val="20003"/>
                    </a:ext>
                  </a:extLst>
                </a:gridCol>
                <a:gridCol w="3340854">
                  <a:extLst>
                    <a:ext uri="{9D8B030D-6E8A-4147-A177-3AD203B41FA5}">
                      <a16:colId xmlns="" xmlns:a16="http://schemas.microsoft.com/office/drawing/2014/main" val="20004"/>
                    </a:ext>
                  </a:extLst>
                </a:gridCol>
              </a:tblGrid>
              <a:tr h="532183">
                <a:tc>
                  <a:txBody>
                    <a:bodyPr/>
                    <a:lstStyle/>
                    <a:p>
                      <a:r>
                        <a:rPr lang="en-SG" sz="1600" dirty="0"/>
                        <a:t>S/N</a:t>
                      </a:r>
                    </a:p>
                  </a:txBody>
                  <a:tcPr marL="51435" marR="51435" marT="25718" marB="25718"/>
                </a:tc>
                <a:tc>
                  <a:txBody>
                    <a:bodyPr/>
                    <a:lstStyle/>
                    <a:p>
                      <a:pPr algn="ctr"/>
                      <a:r>
                        <a:rPr lang="en-SG" sz="1600" dirty="0"/>
                        <a:t>Risk Statement</a:t>
                      </a:r>
                      <a:r>
                        <a:rPr lang="en-SG" sz="1600" baseline="0" dirty="0"/>
                        <a:t> </a:t>
                      </a:r>
                      <a:endParaRPr lang="en-SG" sz="1600" dirty="0"/>
                    </a:p>
                  </a:txBody>
                  <a:tcPr marL="51435" marR="51435" marT="25718" marB="25718"/>
                </a:tc>
                <a:tc>
                  <a:txBody>
                    <a:bodyPr/>
                    <a:lstStyle/>
                    <a:p>
                      <a:pPr algn="ctr"/>
                      <a:r>
                        <a:rPr lang="en-SG" sz="1600" dirty="0"/>
                        <a:t>Consequences</a:t>
                      </a:r>
                    </a:p>
                  </a:txBody>
                  <a:tcPr marL="51435" marR="51435" marT="25718" marB="25718"/>
                </a:tc>
                <a:tc>
                  <a:txBody>
                    <a:bodyPr/>
                    <a:lstStyle/>
                    <a:p>
                      <a:pPr algn="ctr"/>
                      <a:r>
                        <a:rPr lang="en-SG" sz="1600" dirty="0"/>
                        <a:t>Impact</a:t>
                      </a:r>
                      <a:br>
                        <a:rPr lang="en-SG" sz="1600" dirty="0"/>
                      </a:br>
                      <a:r>
                        <a:rPr lang="en-SG" sz="1600" dirty="0"/>
                        <a:t>(</a:t>
                      </a:r>
                      <a:r>
                        <a:rPr lang="en-SG" sz="1600" dirty="0" smtClean="0"/>
                        <a:t>H/M/L</a:t>
                      </a:r>
                      <a:r>
                        <a:rPr lang="en-SG" sz="1600" dirty="0"/>
                        <a:t>)</a:t>
                      </a:r>
                    </a:p>
                  </a:txBody>
                  <a:tcPr marL="51435" marR="51435" marT="25718" marB="25718"/>
                </a:tc>
                <a:tc>
                  <a:txBody>
                    <a:bodyPr/>
                    <a:lstStyle/>
                    <a:p>
                      <a:pPr algn="ctr"/>
                      <a:r>
                        <a:rPr lang="en-SG" sz="1600" dirty="0"/>
                        <a:t>Contingency</a:t>
                      </a:r>
                      <a:r>
                        <a:rPr lang="en-SG" sz="1600" baseline="0" dirty="0"/>
                        <a:t> Plan</a:t>
                      </a:r>
                      <a:endParaRPr lang="en-SG" sz="1600" dirty="0"/>
                    </a:p>
                  </a:txBody>
                  <a:tcPr marL="51435" marR="51435" marT="25718" marB="25718"/>
                </a:tc>
                <a:extLst>
                  <a:ext uri="{0D108BD9-81ED-4DB2-BD59-A6C34878D82A}">
                    <a16:rowId xmlns="" xmlns:a16="http://schemas.microsoft.com/office/drawing/2014/main" val="10000"/>
                  </a:ext>
                </a:extLst>
              </a:tr>
              <a:tr h="1031267">
                <a:tc>
                  <a:txBody>
                    <a:bodyPr/>
                    <a:lstStyle/>
                    <a:p>
                      <a:r>
                        <a:rPr lang="en-SG" sz="1600" dirty="0"/>
                        <a:t>1</a:t>
                      </a:r>
                    </a:p>
                  </a:txBody>
                  <a:tcPr marL="51435" marR="51435" marT="25718" marB="25718"/>
                </a:tc>
                <a:tc>
                  <a:txBody>
                    <a:bodyPr/>
                    <a:lstStyle/>
                    <a:p>
                      <a:r>
                        <a:rPr lang="en-SG" sz="1600" dirty="0" err="1"/>
                        <a:t>Hidayat’s</a:t>
                      </a:r>
                      <a:r>
                        <a:rPr lang="en-SG" sz="1600" dirty="0"/>
                        <a:t> laptop</a:t>
                      </a:r>
                      <a:r>
                        <a:rPr lang="en-SG" sz="1600" baseline="0" dirty="0"/>
                        <a:t> </a:t>
                      </a:r>
                      <a:r>
                        <a:rPr lang="en-SG" sz="1600" baseline="0" dirty="0" smtClean="0"/>
                        <a:t>malfunctioned </a:t>
                      </a:r>
                      <a:r>
                        <a:rPr lang="en-SG" sz="1600" baseline="0" dirty="0"/>
                        <a:t>during the recess week.</a:t>
                      </a:r>
                      <a:endParaRPr lang="en-SG" sz="1600" dirty="0"/>
                    </a:p>
                  </a:txBody>
                  <a:tcPr marL="51435" marR="51435" marT="25718" marB="25718"/>
                </a:tc>
                <a:tc>
                  <a:txBody>
                    <a:bodyPr/>
                    <a:lstStyle/>
                    <a:p>
                      <a:r>
                        <a:rPr lang="en-SG" sz="1600" baseline="0" dirty="0" smtClean="0"/>
                        <a:t>Delayed </a:t>
                      </a:r>
                      <a:r>
                        <a:rPr lang="en-SG" sz="1600" baseline="0" dirty="0"/>
                        <a:t>progress for upcoming pair- programming sessions</a:t>
                      </a:r>
                      <a:r>
                        <a:rPr lang="en-SG" sz="1600" baseline="0" dirty="0" smtClean="0"/>
                        <a:t>.</a:t>
                      </a:r>
                      <a:endParaRPr lang="en-SG" sz="1600" dirty="0"/>
                    </a:p>
                  </a:txBody>
                  <a:tcPr marL="51435" marR="51435" marT="25718" marB="25718"/>
                </a:tc>
                <a:tc>
                  <a:txBody>
                    <a:bodyPr/>
                    <a:lstStyle/>
                    <a:p>
                      <a:pPr algn="ctr"/>
                      <a:r>
                        <a:rPr lang="en-SG" sz="1600" dirty="0"/>
                        <a:t>H</a:t>
                      </a:r>
                    </a:p>
                  </a:txBody>
                  <a:tcPr marL="51435" marR="51435" marT="25718" marB="25718"/>
                </a:tc>
                <a:tc>
                  <a:txBody>
                    <a:bodyPr/>
                    <a:lstStyle/>
                    <a:p>
                      <a:r>
                        <a:rPr lang="en-SG" sz="1600" dirty="0"/>
                        <a:t>R</a:t>
                      </a:r>
                      <a:r>
                        <a:rPr lang="en-SG" sz="1600" baseline="0" dirty="0"/>
                        <a:t>e-install all the necessary software needed for the project and re-clone GIT repository on the new machine</a:t>
                      </a:r>
                      <a:r>
                        <a:rPr lang="en-SG" sz="1600" baseline="0" dirty="0" smtClean="0"/>
                        <a:t>. *</a:t>
                      </a:r>
                      <a:endParaRPr lang="en-SG" sz="1600" dirty="0"/>
                    </a:p>
                  </a:txBody>
                  <a:tcPr marL="51435" marR="51435" marT="25718" marB="25718"/>
                </a:tc>
                <a:extLst>
                  <a:ext uri="{0D108BD9-81ED-4DB2-BD59-A6C34878D82A}">
                    <a16:rowId xmlns="" xmlns:a16="http://schemas.microsoft.com/office/drawing/2014/main" val="10001"/>
                  </a:ext>
                </a:extLst>
              </a:tr>
              <a:tr h="1292087">
                <a:tc>
                  <a:txBody>
                    <a:bodyPr/>
                    <a:lstStyle/>
                    <a:p>
                      <a:r>
                        <a:rPr lang="en-SG" sz="1600" dirty="0"/>
                        <a:t>2</a:t>
                      </a:r>
                    </a:p>
                  </a:txBody>
                  <a:tcPr marL="51435" marR="51435" marT="25718" marB="25718"/>
                </a:tc>
                <a:tc>
                  <a:txBody>
                    <a:bodyPr/>
                    <a:lstStyle/>
                    <a:p>
                      <a:r>
                        <a:rPr lang="en-SG" sz="1600" dirty="0"/>
                        <a:t>Shen</a:t>
                      </a:r>
                      <a:r>
                        <a:rPr lang="en-SG" sz="1600" baseline="0" dirty="0"/>
                        <a:t> Ying and Gerald involved in school election during recess week.</a:t>
                      </a:r>
                      <a:endParaRPr lang="en-SG" sz="1600" dirty="0"/>
                    </a:p>
                  </a:txBody>
                  <a:tcPr marL="51435" marR="51435" marT="25718" marB="25718"/>
                </a:tc>
                <a:tc>
                  <a:txBody>
                    <a:bodyPr/>
                    <a:lstStyle/>
                    <a:p>
                      <a:r>
                        <a:rPr lang="en-SG" sz="1600" dirty="0"/>
                        <a:t>Lack</a:t>
                      </a:r>
                      <a:r>
                        <a:rPr lang="en-SG" sz="1600" baseline="0" dirty="0"/>
                        <a:t> of manpower and heavy workload will be passed on the remaining members.</a:t>
                      </a:r>
                      <a:endParaRPr lang="en-SG" sz="1600" dirty="0"/>
                    </a:p>
                  </a:txBody>
                  <a:tcPr marL="51435" marR="51435" marT="25718" marB="25718"/>
                </a:tc>
                <a:tc>
                  <a:txBody>
                    <a:bodyPr/>
                    <a:lstStyle/>
                    <a:p>
                      <a:pPr algn="ctr"/>
                      <a:r>
                        <a:rPr lang="en-SG" sz="1600" dirty="0"/>
                        <a:t>H</a:t>
                      </a:r>
                    </a:p>
                  </a:txBody>
                  <a:tcPr marL="51435" marR="51435" marT="25718" marB="25718"/>
                </a:tc>
                <a:tc>
                  <a:txBody>
                    <a:bodyPr/>
                    <a:lstStyle/>
                    <a:p>
                      <a:r>
                        <a:rPr lang="en-SG" sz="1600" dirty="0"/>
                        <a:t>The rest</a:t>
                      </a:r>
                      <a:r>
                        <a:rPr lang="en-SG" sz="1600" baseline="0" dirty="0"/>
                        <a:t> of the members will have to put in extra effort during recess week so that we are able to prevent  further delays.</a:t>
                      </a:r>
                      <a:endParaRPr lang="en-SG" sz="1600" dirty="0"/>
                    </a:p>
                  </a:txBody>
                  <a:tcPr marL="51435" marR="51435" marT="25718" marB="25718"/>
                </a:tc>
                <a:extLst>
                  <a:ext uri="{0D108BD9-81ED-4DB2-BD59-A6C34878D82A}">
                    <a16:rowId xmlns="" xmlns:a16="http://schemas.microsoft.com/office/drawing/2014/main" val="10002"/>
                  </a:ext>
                </a:extLst>
              </a:tr>
              <a:tr h="824948">
                <a:tc>
                  <a:txBody>
                    <a:bodyPr/>
                    <a:lstStyle/>
                    <a:p>
                      <a:r>
                        <a:rPr lang="en-SG" sz="1600" dirty="0"/>
                        <a:t>3</a:t>
                      </a:r>
                    </a:p>
                  </a:txBody>
                  <a:tcPr marL="51435" marR="51435" marT="25718" marB="25718"/>
                </a:tc>
                <a:tc>
                  <a:txBody>
                    <a:bodyPr/>
                    <a:lstStyle/>
                    <a:p>
                      <a:r>
                        <a:rPr lang="en-SG" sz="1600" dirty="0"/>
                        <a:t>Team</a:t>
                      </a:r>
                      <a:r>
                        <a:rPr lang="en-SG" sz="1600" baseline="0" dirty="0"/>
                        <a:t> members fell sick.</a:t>
                      </a:r>
                      <a:endParaRPr lang="en-SG" sz="1600" dirty="0"/>
                    </a:p>
                  </a:txBody>
                  <a:tcPr marL="51435" marR="51435" marT="25718" marB="25718"/>
                </a:tc>
                <a:tc>
                  <a:txBody>
                    <a:bodyPr/>
                    <a:lstStyle/>
                    <a:p>
                      <a:r>
                        <a:rPr lang="en-SG" sz="1600" dirty="0"/>
                        <a:t>PP session affected</a:t>
                      </a:r>
                      <a:r>
                        <a:rPr lang="en-SG" sz="1600" baseline="0" dirty="0"/>
                        <a:t>, delay in producing output.</a:t>
                      </a:r>
                      <a:endParaRPr lang="en-SG" sz="1600" dirty="0"/>
                    </a:p>
                  </a:txBody>
                  <a:tcPr marL="51435" marR="51435" marT="25718" marB="25718"/>
                </a:tc>
                <a:tc>
                  <a:txBody>
                    <a:bodyPr/>
                    <a:lstStyle/>
                    <a:p>
                      <a:pPr algn="ctr"/>
                      <a:r>
                        <a:rPr lang="en-SG" sz="1600" dirty="0"/>
                        <a:t>M</a:t>
                      </a:r>
                    </a:p>
                  </a:txBody>
                  <a:tcPr marL="51435" marR="51435" marT="25718" marB="25718"/>
                </a:tc>
                <a:tc>
                  <a:txBody>
                    <a:bodyPr/>
                    <a:lstStyle/>
                    <a:p>
                      <a:r>
                        <a:rPr lang="en-SG" sz="1600" baseline="0" dirty="0"/>
                        <a:t>Other pair will take over the task of the member who is sick.</a:t>
                      </a:r>
                      <a:endParaRPr lang="en-SG" sz="1600" dirty="0"/>
                    </a:p>
                  </a:txBody>
                  <a:tcPr marL="51435" marR="51435" marT="25718" marB="25718"/>
                </a:tc>
                <a:extLst>
                  <a:ext uri="{0D108BD9-81ED-4DB2-BD59-A6C34878D82A}">
                    <a16:rowId xmlns="" xmlns:a16="http://schemas.microsoft.com/office/drawing/2014/main" val="10003"/>
                  </a:ext>
                </a:extLst>
              </a:tr>
            </a:tbl>
          </a:graphicData>
        </a:graphic>
      </p:graphicFrame>
      <p:sp>
        <p:nvSpPr>
          <p:cNvPr id="3" name="TextBox 2"/>
          <p:cNvSpPr txBox="1"/>
          <p:nvPr/>
        </p:nvSpPr>
        <p:spPr>
          <a:xfrm>
            <a:off x="382655" y="5882016"/>
            <a:ext cx="8365435" cy="338554"/>
          </a:xfrm>
          <a:prstGeom prst="rect">
            <a:avLst/>
          </a:prstGeom>
          <a:noFill/>
        </p:spPr>
        <p:txBody>
          <a:bodyPr wrap="square" rtlCol="0">
            <a:spAutoFit/>
          </a:bodyPr>
          <a:lstStyle/>
          <a:p>
            <a:r>
              <a:rPr lang="en-US" sz="1600" dirty="0" smtClean="0"/>
              <a:t>* As a result, there are 2 users with </a:t>
            </a:r>
            <a:r>
              <a:rPr lang="en-US" sz="1600" dirty="0" err="1" smtClean="0"/>
              <a:t>Hidayat’s</a:t>
            </a:r>
            <a:r>
              <a:rPr lang="en-US" sz="1600" dirty="0"/>
              <a:t> </a:t>
            </a:r>
            <a:r>
              <a:rPr lang="en-US" sz="1600" dirty="0" smtClean="0"/>
              <a:t>name on </a:t>
            </a:r>
            <a:r>
              <a:rPr lang="en-US" sz="1600" dirty="0" err="1" smtClean="0"/>
              <a:t>GitLab</a:t>
            </a:r>
            <a:r>
              <a:rPr lang="en-US" sz="1600" dirty="0" smtClean="0"/>
              <a:t> (current active user is </a:t>
            </a:r>
            <a:r>
              <a:rPr lang="en-US" sz="1600" dirty="0" err="1" smtClean="0"/>
              <a:t>Hidayatullah</a:t>
            </a:r>
            <a:r>
              <a:rPr lang="en-US" sz="1600" dirty="0" smtClean="0"/>
              <a:t>) </a:t>
            </a:r>
            <a:endParaRPr lang="en-US" sz="1600" dirty="0"/>
          </a:p>
        </p:txBody>
      </p:sp>
    </p:spTree>
    <p:extLst>
      <p:ext uri="{BB962C8B-B14F-4D97-AF65-F5344CB8AC3E}">
        <p14:creationId xmlns:p14="http://schemas.microsoft.com/office/powerpoint/2010/main" val="783317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3D8979-D1D3-4297-9E34-3A019BE56945}"/>
              </a:ext>
            </a:extLst>
          </p:cNvPr>
          <p:cNvSpPr>
            <a:spLocks noGrp="1"/>
          </p:cNvSpPr>
          <p:nvPr>
            <p:ph type="title"/>
          </p:nvPr>
        </p:nvSpPr>
        <p:spPr/>
        <p:txBody>
          <a:bodyPr/>
          <a:lstStyle/>
          <a:p>
            <a:r>
              <a:rPr lang="en-SG" dirty="0"/>
              <a:t>Manpower Allocation</a:t>
            </a:r>
            <a:endParaRPr lang="en-US" dirty="0"/>
          </a:p>
        </p:txBody>
      </p:sp>
      <p:sp>
        <p:nvSpPr>
          <p:cNvPr id="3" name="Text Placeholder 2">
            <a:extLst>
              <a:ext uri="{FF2B5EF4-FFF2-40B4-BE49-F238E27FC236}">
                <a16:creationId xmlns="" xmlns:a16="http://schemas.microsoft.com/office/drawing/2014/main" id="{01984D38-810B-4911-B472-1FBBB63182A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05251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ED9AF9-3AB3-44D0-8FB2-DD660CDB88AA}"/>
              </a:ext>
            </a:extLst>
          </p:cNvPr>
          <p:cNvSpPr>
            <a:spLocks noGrp="1"/>
          </p:cNvSpPr>
          <p:nvPr>
            <p:ph type="title"/>
          </p:nvPr>
        </p:nvSpPr>
        <p:spPr>
          <a:xfrm>
            <a:off x="437321" y="687474"/>
            <a:ext cx="8176592" cy="1083329"/>
          </a:xfrm>
        </p:spPr>
        <p:txBody>
          <a:bodyPr>
            <a:normAutofit/>
          </a:bodyPr>
          <a:lstStyle/>
          <a:p>
            <a:r>
              <a:rPr lang="en-SG" dirty="0"/>
              <a:t>Work breakdown per member</a:t>
            </a:r>
            <a:br>
              <a:rPr lang="en-SG" dirty="0"/>
            </a:br>
            <a:r>
              <a:rPr lang="en-SG" sz="1200" dirty="0"/>
              <a:t>Programming (Coding, Debugging, integration)  VS Non Programming (Design, Deployment, Testing</a:t>
            </a:r>
            <a:r>
              <a:rPr lang="en-SG" sz="731" dirty="0"/>
              <a:t>)</a:t>
            </a:r>
            <a:endParaRPr lang="en-SG" dirty="0"/>
          </a:p>
        </p:txBody>
      </p:sp>
      <p:sp>
        <p:nvSpPr>
          <p:cNvPr id="6" name="Content Placeholder 5">
            <a:extLst>
              <a:ext uri="{FF2B5EF4-FFF2-40B4-BE49-F238E27FC236}">
                <a16:creationId xmlns="" xmlns:a16="http://schemas.microsoft.com/office/drawing/2014/main" id="{D2A41B26-3722-45E8-BFE5-C1A2F19F9D52}"/>
              </a:ext>
            </a:extLst>
          </p:cNvPr>
          <p:cNvSpPr>
            <a:spLocks noGrp="1"/>
          </p:cNvSpPr>
          <p:nvPr>
            <p:ph idx="1"/>
          </p:nvPr>
        </p:nvSpPr>
        <p:spPr>
          <a:xfrm>
            <a:off x="2207534" y="2634170"/>
            <a:ext cx="4875144" cy="2042322"/>
          </a:xfrm>
        </p:spPr>
        <p:txBody>
          <a:bodyPr anchor="t"/>
          <a:lstStyle/>
          <a:p>
            <a:pPr marL="0" indent="0">
              <a:buNone/>
            </a:pPr>
            <a:endParaRPr lang="en-SG" b="1" dirty="0"/>
          </a:p>
          <a:p>
            <a:pPr marL="0" indent="0">
              <a:buNone/>
            </a:pPr>
            <a:endParaRPr lang="en-SG" dirty="0"/>
          </a:p>
        </p:txBody>
      </p:sp>
      <p:graphicFrame>
        <p:nvGraphicFramePr>
          <p:cNvPr id="8" name="Table 7">
            <a:extLst>
              <a:ext uri="{FF2B5EF4-FFF2-40B4-BE49-F238E27FC236}">
                <a16:creationId xmlns="" xmlns:a16="http://schemas.microsoft.com/office/drawing/2014/main" id="{54B84B5C-8A22-4B8B-82F8-6D75A5171AEF}"/>
              </a:ext>
            </a:extLst>
          </p:cNvPr>
          <p:cNvGraphicFramePr>
            <a:graphicFrameLocks noGrp="1"/>
          </p:cNvGraphicFramePr>
          <p:nvPr>
            <p:extLst>
              <p:ext uri="{D42A27DB-BD31-4B8C-83A1-F6EECF244321}">
                <p14:modId xmlns:p14="http://schemas.microsoft.com/office/powerpoint/2010/main" val="794312388"/>
              </p:ext>
            </p:extLst>
          </p:nvPr>
        </p:nvGraphicFramePr>
        <p:xfrm>
          <a:off x="437320" y="1996090"/>
          <a:ext cx="8282609" cy="4428975"/>
        </p:xfrm>
        <a:graphic>
          <a:graphicData uri="http://schemas.openxmlformats.org/drawingml/2006/table">
            <a:tbl>
              <a:tblPr firstRow="1" bandRow="1">
                <a:tableStyleId>{5C22544A-7EE6-4342-B048-85BDC9FD1C3A}</a:tableStyleId>
              </a:tblPr>
              <a:tblGrid>
                <a:gridCol w="1000646">
                  <a:extLst>
                    <a:ext uri="{9D8B030D-6E8A-4147-A177-3AD203B41FA5}">
                      <a16:colId xmlns="" xmlns:a16="http://schemas.microsoft.com/office/drawing/2014/main" val="3345014123"/>
                    </a:ext>
                  </a:extLst>
                </a:gridCol>
                <a:gridCol w="4109619">
                  <a:extLst>
                    <a:ext uri="{9D8B030D-6E8A-4147-A177-3AD203B41FA5}">
                      <a16:colId xmlns="" xmlns:a16="http://schemas.microsoft.com/office/drawing/2014/main" val="3645886234"/>
                    </a:ext>
                  </a:extLst>
                </a:gridCol>
                <a:gridCol w="3172344">
                  <a:extLst>
                    <a:ext uri="{9D8B030D-6E8A-4147-A177-3AD203B41FA5}">
                      <a16:colId xmlns="" xmlns:a16="http://schemas.microsoft.com/office/drawing/2014/main" val="4226666794"/>
                    </a:ext>
                  </a:extLst>
                </a:gridCol>
              </a:tblGrid>
              <a:tr h="373227">
                <a:tc>
                  <a:txBody>
                    <a:bodyPr/>
                    <a:lstStyle/>
                    <a:p>
                      <a:endParaRPr lang="en-SG" sz="1100" dirty="0"/>
                    </a:p>
                  </a:txBody>
                  <a:tcPr marL="51435" marR="51435" marT="25718" marB="25718"/>
                </a:tc>
                <a:tc>
                  <a:txBody>
                    <a:bodyPr/>
                    <a:lstStyle/>
                    <a:p>
                      <a:pPr algn="ctr"/>
                      <a:r>
                        <a:rPr lang="en-SG" sz="1600" dirty="0"/>
                        <a:t>Programming</a:t>
                      </a:r>
                    </a:p>
                  </a:txBody>
                  <a:tcPr marL="51435" marR="51435" marT="25718" marB="25718"/>
                </a:tc>
                <a:tc>
                  <a:txBody>
                    <a:bodyPr/>
                    <a:lstStyle/>
                    <a:p>
                      <a:pPr algn="ctr"/>
                      <a:r>
                        <a:rPr lang="en-SG" sz="1600" dirty="0"/>
                        <a:t>Non Programming</a:t>
                      </a:r>
                    </a:p>
                  </a:txBody>
                  <a:tcPr marL="51435" marR="51435" marT="25718" marB="25718"/>
                </a:tc>
                <a:extLst>
                  <a:ext uri="{0D108BD9-81ED-4DB2-BD59-A6C34878D82A}">
                    <a16:rowId xmlns="" xmlns:a16="http://schemas.microsoft.com/office/drawing/2014/main" val="94297995"/>
                  </a:ext>
                </a:extLst>
              </a:tr>
              <a:tr h="600120">
                <a:tc>
                  <a:txBody>
                    <a:bodyPr/>
                    <a:lstStyle/>
                    <a:p>
                      <a:r>
                        <a:rPr lang="en-SG" sz="1600" dirty="0"/>
                        <a:t>Denise</a:t>
                      </a:r>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Breakdown of Gender,  Year and School</a:t>
                      </a:r>
                      <a:endParaRPr lang="en-SG" sz="160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Debugging of Bootstrap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Top K Popular Places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Admin Page</a:t>
                      </a:r>
                    </a:p>
                  </a:txBody>
                  <a:tcPr marL="51435" marR="51435" marT="25718" marB="25718"/>
                </a:tc>
                <a:tc>
                  <a:txBody>
                    <a:bodyPr/>
                    <a:lstStyle/>
                    <a:p>
                      <a:pPr marL="285750" indent="-285750">
                        <a:buFont typeface="Arial" panose="020B0604020202020204" pitchFamily="34" charset="0"/>
                        <a:buChar char="•"/>
                      </a:pPr>
                      <a:r>
                        <a:rPr lang="en-SG" sz="1600" dirty="0"/>
                        <a:t>Designing of diagrams</a:t>
                      </a:r>
                    </a:p>
                    <a:p>
                      <a:pPr marL="285750" indent="-285750">
                        <a:buFont typeface="Arial" panose="020B0604020202020204" pitchFamily="34" charset="0"/>
                        <a:buChar char="•"/>
                      </a:pPr>
                      <a:r>
                        <a:rPr lang="en-SG" sz="1600" dirty="0"/>
                        <a:t>Test Cases (Bootstrap)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PM review preparation </a:t>
                      </a:r>
                      <a:endParaRPr lang="en-SG" sz="1600" dirty="0"/>
                    </a:p>
                    <a:p>
                      <a:pPr marL="285750" indent="-285750">
                        <a:buFont typeface="Arial" panose="020B0604020202020204" pitchFamily="34" charset="0"/>
                        <a:buChar char="•"/>
                      </a:pPr>
                      <a:r>
                        <a:rPr lang="en-SG" sz="1600" dirty="0" smtClean="0"/>
                        <a:t>Video demo preparation</a:t>
                      </a:r>
                      <a:endParaRPr lang="en-SG" sz="1600" dirty="0"/>
                    </a:p>
                  </a:txBody>
                  <a:tcPr marL="51435" marR="51435" marT="25718" marB="25718"/>
                </a:tc>
                <a:extLst>
                  <a:ext uri="{0D108BD9-81ED-4DB2-BD59-A6C34878D82A}">
                    <a16:rowId xmlns="" xmlns:a16="http://schemas.microsoft.com/office/drawing/2014/main" val="3627461899"/>
                  </a:ext>
                </a:extLst>
              </a:tr>
              <a:tr h="600120">
                <a:tc>
                  <a:txBody>
                    <a:bodyPr/>
                    <a:lstStyle/>
                    <a:p>
                      <a:r>
                        <a:rPr lang="en-SG" sz="1600" dirty="0"/>
                        <a:t>Gerald</a:t>
                      </a:r>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Breakdown of Gender,  Year and School</a:t>
                      </a:r>
                      <a:endParaRPr lang="en-US" sz="160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Login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Bootstrap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Debugging of Bootstrap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Top K Popular Places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Top K Companion (In-progress)</a:t>
                      </a:r>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Designing of diagrams</a:t>
                      </a:r>
                    </a:p>
                    <a:p>
                      <a:pPr marL="285750" indent="-285750">
                        <a:buFont typeface="Arial" panose="020B0604020202020204" pitchFamily="34" charset="0"/>
                        <a:buChar char="•"/>
                      </a:pPr>
                      <a:r>
                        <a:rPr lang="en-SG" sz="1600" dirty="0"/>
                        <a:t>Test Cases (Bootstrap)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PM review preparation </a:t>
                      </a:r>
                      <a:endParaRPr lang="en-US" sz="1600" dirty="0" smtClean="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Video demo preparation</a:t>
                      </a:r>
                      <a:endParaRPr lang="en-SG" sz="160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sz="1600" dirty="0"/>
                    </a:p>
                  </a:txBody>
                  <a:tcPr marL="51435" marR="51435" marT="25718" marB="25718"/>
                </a:tc>
                <a:extLst>
                  <a:ext uri="{0D108BD9-81ED-4DB2-BD59-A6C34878D82A}">
                    <a16:rowId xmlns="" xmlns:a16="http://schemas.microsoft.com/office/drawing/2014/main" val="307516311"/>
                  </a:ext>
                </a:extLst>
              </a:tr>
              <a:tr h="731950">
                <a:tc>
                  <a:txBody>
                    <a:bodyPr/>
                    <a:lstStyle/>
                    <a:p>
                      <a:r>
                        <a:rPr lang="en-SG" sz="1600" dirty="0" err="1"/>
                        <a:t>Hidayat</a:t>
                      </a:r>
                      <a:endParaRPr lang="en-SG" sz="1600" dirty="0"/>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Breakdown of Gender,  Year and </a:t>
                      </a:r>
                      <a:r>
                        <a:rPr lang="en-US" sz="1600" dirty="0" smtClean="0"/>
                        <a:t>School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Top K Popular Places</a:t>
                      </a:r>
                      <a:endParaRPr lang="en-US" sz="1600" dirty="0"/>
                    </a:p>
                    <a:p>
                      <a:pPr marL="285750" indent="-285750">
                        <a:buFont typeface="Arial" panose="020B0604020202020204" pitchFamily="34" charset="0"/>
                        <a:buChar char="•"/>
                      </a:pPr>
                      <a:r>
                        <a:rPr lang="en-US" sz="1600" dirty="0"/>
                        <a:t>Top K Next Places</a:t>
                      </a:r>
                    </a:p>
                    <a:p>
                      <a:pPr marL="285750" indent="-285750">
                        <a:buFont typeface="Arial" panose="020B0604020202020204" pitchFamily="34" charset="0"/>
                        <a:buChar char="•"/>
                      </a:pPr>
                      <a:r>
                        <a:rPr lang="en-SG" sz="1600" b="0" i="0" kern="1200" dirty="0">
                          <a:solidFill>
                            <a:schemeClr val="dk1"/>
                          </a:solidFill>
                          <a:effectLst/>
                          <a:latin typeface="+mn-lt"/>
                          <a:ea typeface="+mn-ea"/>
                          <a:cs typeface="+mn-cs"/>
                        </a:rPr>
                        <a:t>Integration of </a:t>
                      </a:r>
                      <a:r>
                        <a:rPr lang="en-SG" sz="1600" b="0" i="0" kern="1200" dirty="0" err="1">
                          <a:solidFill>
                            <a:schemeClr val="dk1"/>
                          </a:solidFill>
                          <a:effectLst/>
                          <a:latin typeface="+mn-lt"/>
                          <a:ea typeface="+mn-ea"/>
                          <a:cs typeface="+mn-cs"/>
                        </a:rPr>
                        <a:t>ConnectionManager</a:t>
                      </a:r>
                      <a:r>
                        <a:rPr lang="en-SG" sz="1600" b="0" i="0" kern="1200" dirty="0">
                          <a:solidFill>
                            <a:schemeClr val="dk1"/>
                          </a:solidFill>
                          <a:effectLst/>
                          <a:latin typeface="+mn-lt"/>
                          <a:ea typeface="+mn-ea"/>
                          <a:cs typeface="+mn-cs"/>
                        </a:rPr>
                        <a:t> class</a:t>
                      </a:r>
                    </a:p>
                    <a:p>
                      <a:pPr marL="285750" indent="-285750">
                        <a:buFont typeface="Arial" panose="020B0604020202020204" pitchFamily="34" charset="0"/>
                        <a:buChar char="•"/>
                      </a:pPr>
                      <a:r>
                        <a:rPr lang="en-SG" sz="1600" b="0" i="0" kern="1200" dirty="0">
                          <a:solidFill>
                            <a:schemeClr val="dk1"/>
                          </a:solidFill>
                          <a:effectLst/>
                          <a:latin typeface="+mn-lt"/>
                          <a:ea typeface="+mn-ea"/>
                          <a:cs typeface="+mn-cs"/>
                        </a:rPr>
                        <a:t>Integration of MVC</a:t>
                      </a:r>
                    </a:p>
                    <a:p>
                      <a:pPr marL="285750" indent="-285750">
                        <a:buFont typeface="Arial" panose="020B0604020202020204" pitchFamily="34" charset="0"/>
                        <a:buChar char="•"/>
                      </a:pPr>
                      <a:r>
                        <a:rPr lang="en-SG" sz="1600" b="0" i="0" kern="1200" dirty="0">
                          <a:solidFill>
                            <a:schemeClr val="dk1"/>
                          </a:solidFill>
                          <a:effectLst/>
                          <a:latin typeface="+mn-lt"/>
                          <a:ea typeface="+mn-ea"/>
                          <a:cs typeface="+mn-cs"/>
                        </a:rPr>
                        <a:t>Top K Companion (In-progress)</a:t>
                      </a:r>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Designing of diagrams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PM review preparation </a:t>
                      </a:r>
                      <a:endParaRPr lang="en-SG" sz="160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smtClean="0"/>
                        <a:t>Video</a:t>
                      </a:r>
                      <a:r>
                        <a:rPr lang="en-SG" sz="1600" baseline="0" dirty="0" smtClean="0"/>
                        <a:t> demo preparation</a:t>
                      </a:r>
                      <a:endParaRPr lang="en-SG" sz="1600" dirty="0"/>
                    </a:p>
                  </a:txBody>
                  <a:tcPr marL="51435" marR="51435" marT="25718" marB="25718"/>
                </a:tc>
                <a:extLst>
                  <a:ext uri="{0D108BD9-81ED-4DB2-BD59-A6C34878D82A}">
                    <a16:rowId xmlns="" xmlns:a16="http://schemas.microsoft.com/office/drawing/2014/main" val="1231854"/>
                  </a:ext>
                </a:extLst>
              </a:tr>
            </a:tbl>
          </a:graphicData>
        </a:graphic>
      </p:graphicFrame>
    </p:spTree>
    <p:extLst>
      <p:ext uri="{BB962C8B-B14F-4D97-AF65-F5344CB8AC3E}">
        <p14:creationId xmlns:p14="http://schemas.microsoft.com/office/powerpoint/2010/main" val="1279128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ED9AF9-3AB3-44D0-8FB2-DD660CDB88AA}"/>
              </a:ext>
            </a:extLst>
          </p:cNvPr>
          <p:cNvSpPr>
            <a:spLocks noGrp="1"/>
          </p:cNvSpPr>
          <p:nvPr>
            <p:ph type="title"/>
          </p:nvPr>
        </p:nvSpPr>
        <p:spPr>
          <a:xfrm>
            <a:off x="437321" y="687474"/>
            <a:ext cx="8176592" cy="1083329"/>
          </a:xfrm>
        </p:spPr>
        <p:txBody>
          <a:bodyPr>
            <a:normAutofit/>
          </a:bodyPr>
          <a:lstStyle/>
          <a:p>
            <a:r>
              <a:rPr lang="en-SG" dirty="0"/>
              <a:t>Work breakdown </a:t>
            </a:r>
            <a:r>
              <a:rPr lang="en-SG"/>
              <a:t>per member</a:t>
            </a:r>
            <a:r>
              <a:rPr lang="en-SG" dirty="0"/>
              <a:t/>
            </a:r>
            <a:br>
              <a:rPr lang="en-SG" dirty="0"/>
            </a:br>
            <a:r>
              <a:rPr lang="en-SG" sz="1200" dirty="0"/>
              <a:t>Programming (Coding, Debugging, integration)  VS Non Programming (Design, Deployment, Testing</a:t>
            </a:r>
            <a:r>
              <a:rPr lang="en-SG" sz="731" dirty="0"/>
              <a:t>)</a:t>
            </a:r>
            <a:endParaRPr lang="en-SG" dirty="0"/>
          </a:p>
        </p:txBody>
      </p:sp>
      <p:sp>
        <p:nvSpPr>
          <p:cNvPr id="6" name="Content Placeholder 5">
            <a:extLst>
              <a:ext uri="{FF2B5EF4-FFF2-40B4-BE49-F238E27FC236}">
                <a16:creationId xmlns="" xmlns:a16="http://schemas.microsoft.com/office/drawing/2014/main" id="{D2A41B26-3722-45E8-BFE5-C1A2F19F9D52}"/>
              </a:ext>
            </a:extLst>
          </p:cNvPr>
          <p:cNvSpPr>
            <a:spLocks noGrp="1"/>
          </p:cNvSpPr>
          <p:nvPr>
            <p:ph idx="1"/>
          </p:nvPr>
        </p:nvSpPr>
        <p:spPr>
          <a:xfrm>
            <a:off x="2207534" y="2634170"/>
            <a:ext cx="4875144" cy="2042322"/>
          </a:xfrm>
        </p:spPr>
        <p:txBody>
          <a:bodyPr anchor="t"/>
          <a:lstStyle/>
          <a:p>
            <a:pPr marL="0" indent="0">
              <a:buNone/>
            </a:pPr>
            <a:endParaRPr lang="en-SG" b="1" dirty="0"/>
          </a:p>
          <a:p>
            <a:pPr marL="0" indent="0">
              <a:buNone/>
            </a:pPr>
            <a:endParaRPr lang="en-SG" dirty="0"/>
          </a:p>
        </p:txBody>
      </p:sp>
      <p:graphicFrame>
        <p:nvGraphicFramePr>
          <p:cNvPr id="8" name="Table 7">
            <a:extLst>
              <a:ext uri="{FF2B5EF4-FFF2-40B4-BE49-F238E27FC236}">
                <a16:creationId xmlns="" xmlns:a16="http://schemas.microsoft.com/office/drawing/2014/main" id="{54B84B5C-8A22-4B8B-82F8-6D75A5171AEF}"/>
              </a:ext>
            </a:extLst>
          </p:cNvPr>
          <p:cNvGraphicFramePr>
            <a:graphicFrameLocks noGrp="1"/>
          </p:cNvGraphicFramePr>
          <p:nvPr>
            <p:extLst>
              <p:ext uri="{D42A27DB-BD31-4B8C-83A1-F6EECF244321}">
                <p14:modId xmlns:p14="http://schemas.microsoft.com/office/powerpoint/2010/main" val="892412099"/>
              </p:ext>
            </p:extLst>
          </p:nvPr>
        </p:nvGraphicFramePr>
        <p:xfrm>
          <a:off x="437321" y="1996090"/>
          <a:ext cx="8282609" cy="3646019"/>
        </p:xfrm>
        <a:graphic>
          <a:graphicData uri="http://schemas.openxmlformats.org/drawingml/2006/table">
            <a:tbl>
              <a:tblPr firstRow="1" bandRow="1">
                <a:tableStyleId>{5C22544A-7EE6-4342-B048-85BDC9FD1C3A}</a:tableStyleId>
              </a:tblPr>
              <a:tblGrid>
                <a:gridCol w="1000646">
                  <a:extLst>
                    <a:ext uri="{9D8B030D-6E8A-4147-A177-3AD203B41FA5}">
                      <a16:colId xmlns="" xmlns:a16="http://schemas.microsoft.com/office/drawing/2014/main" val="3345014123"/>
                    </a:ext>
                  </a:extLst>
                </a:gridCol>
                <a:gridCol w="4109619">
                  <a:extLst>
                    <a:ext uri="{9D8B030D-6E8A-4147-A177-3AD203B41FA5}">
                      <a16:colId xmlns="" xmlns:a16="http://schemas.microsoft.com/office/drawing/2014/main" val="3645886234"/>
                    </a:ext>
                  </a:extLst>
                </a:gridCol>
                <a:gridCol w="3172344">
                  <a:extLst>
                    <a:ext uri="{9D8B030D-6E8A-4147-A177-3AD203B41FA5}">
                      <a16:colId xmlns="" xmlns:a16="http://schemas.microsoft.com/office/drawing/2014/main" val="4226666794"/>
                    </a:ext>
                  </a:extLst>
                </a:gridCol>
              </a:tblGrid>
              <a:tr h="373227">
                <a:tc>
                  <a:txBody>
                    <a:bodyPr/>
                    <a:lstStyle/>
                    <a:p>
                      <a:endParaRPr lang="en-SG" sz="1100" dirty="0"/>
                    </a:p>
                  </a:txBody>
                  <a:tcPr marL="51435" marR="51435" marT="25718" marB="25718"/>
                </a:tc>
                <a:tc>
                  <a:txBody>
                    <a:bodyPr/>
                    <a:lstStyle/>
                    <a:p>
                      <a:pPr algn="ctr"/>
                      <a:r>
                        <a:rPr lang="en-SG" sz="1600" dirty="0"/>
                        <a:t>Programming</a:t>
                      </a:r>
                    </a:p>
                  </a:txBody>
                  <a:tcPr marL="51435" marR="51435" marT="25718" marB="25718"/>
                </a:tc>
                <a:tc>
                  <a:txBody>
                    <a:bodyPr/>
                    <a:lstStyle/>
                    <a:p>
                      <a:pPr algn="ctr"/>
                      <a:r>
                        <a:rPr lang="en-SG" sz="1600" dirty="0"/>
                        <a:t>Non Programming</a:t>
                      </a:r>
                    </a:p>
                  </a:txBody>
                  <a:tcPr marL="51435" marR="51435" marT="25718" marB="25718"/>
                </a:tc>
                <a:extLst>
                  <a:ext uri="{0D108BD9-81ED-4DB2-BD59-A6C34878D82A}">
                    <a16:rowId xmlns="" xmlns:a16="http://schemas.microsoft.com/office/drawing/2014/main" val="94297995"/>
                  </a:ext>
                </a:extLst>
              </a:tr>
              <a:tr h="948824">
                <a:tc>
                  <a:txBody>
                    <a:bodyPr/>
                    <a:lstStyle/>
                    <a:p>
                      <a:r>
                        <a:rPr lang="en-SG" sz="1600" dirty="0" err="1"/>
                        <a:t>Shenying</a:t>
                      </a:r>
                      <a:endParaRPr lang="en-SG" sz="1600" dirty="0"/>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Login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Bootstrap + (with JSON)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Integration of JSON for Top k Popular Places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UI Integration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Debugging of all functions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Admin Page</a:t>
                      </a:r>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Designing of diagrams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T</a:t>
                      </a:r>
                      <a:r>
                        <a:rPr lang="en-US" sz="1600" dirty="0" err="1"/>
                        <a:t>est</a:t>
                      </a:r>
                      <a:r>
                        <a:rPr lang="en-US" sz="1600" dirty="0"/>
                        <a:t> Cases (Top-k popular places)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PM review preparation </a:t>
                      </a:r>
                      <a:endParaRPr lang="en-US" sz="1600" dirty="0" smtClean="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smtClean="0"/>
                        <a:t>Video</a:t>
                      </a:r>
                      <a:r>
                        <a:rPr lang="en-SG" sz="1600" baseline="0" dirty="0" smtClean="0"/>
                        <a:t> demo preparation</a:t>
                      </a:r>
                      <a:endParaRPr lang="en-SG" sz="1600" dirty="0" smtClean="0"/>
                    </a:p>
                  </a:txBody>
                  <a:tcPr marL="51435" marR="51435" marT="25718" marB="25718"/>
                </a:tc>
                <a:extLst>
                  <a:ext uri="{0D108BD9-81ED-4DB2-BD59-A6C34878D82A}">
                    <a16:rowId xmlns="" xmlns:a16="http://schemas.microsoft.com/office/drawing/2014/main" val="1220035438"/>
                  </a:ext>
                </a:extLst>
              </a:tr>
              <a:tr h="1165697">
                <a:tc>
                  <a:txBody>
                    <a:bodyPr/>
                    <a:lstStyle/>
                    <a:p>
                      <a:r>
                        <a:rPr lang="en-SG" sz="1600" dirty="0"/>
                        <a:t>Wei </a:t>
                      </a:r>
                      <a:r>
                        <a:rPr lang="en-SG" sz="1600" dirty="0" err="1"/>
                        <a:t>Kiat</a:t>
                      </a:r>
                      <a:endParaRPr lang="en-SG" sz="1600" dirty="0"/>
                    </a:p>
                  </a:txBody>
                  <a:tcPr marL="51435" marR="51435" marT="25718" marB="25718"/>
                </a:tc>
                <a:tc>
                  <a:txBody>
                    <a:bodyPr/>
                    <a:lstStyle/>
                    <a:p>
                      <a:pPr marL="285750" indent="-285750">
                        <a:buFont typeface="Arial" panose="020B0604020202020204" pitchFamily="34" charset="0"/>
                        <a:buChar char="•"/>
                      </a:pPr>
                      <a:r>
                        <a:rPr lang="en-US" sz="1600" dirty="0"/>
                        <a:t>Top K Next Places</a:t>
                      </a:r>
                    </a:p>
                    <a:p>
                      <a:pPr marL="285750" indent="-285750">
                        <a:buFont typeface="Arial" panose="020B0604020202020204" pitchFamily="34" charset="0"/>
                        <a:buChar char="•"/>
                      </a:pPr>
                      <a:r>
                        <a:rPr lang="en-SG" sz="1600" dirty="0"/>
                        <a:t>B</a:t>
                      </a:r>
                      <a:r>
                        <a:rPr lang="en-US" sz="1600" dirty="0" err="1"/>
                        <a:t>ootstrap</a:t>
                      </a:r>
                      <a:r>
                        <a:rPr lang="en-US" sz="1600" dirty="0"/>
                        <a:t> with JSON</a:t>
                      </a:r>
                    </a:p>
                    <a:p>
                      <a:pPr marL="285750" indent="-285750">
                        <a:buFont typeface="Arial" panose="020B0604020202020204" pitchFamily="34" charset="0"/>
                        <a:buChar char="•"/>
                      </a:pPr>
                      <a:r>
                        <a:rPr lang="en-SG" sz="1600" b="0" i="0" kern="1200" dirty="0">
                          <a:solidFill>
                            <a:schemeClr val="dk1"/>
                          </a:solidFill>
                          <a:effectLst/>
                          <a:latin typeface="+mn-lt"/>
                          <a:ea typeface="+mn-ea"/>
                          <a:cs typeface="+mn-cs"/>
                        </a:rPr>
                        <a:t>Integration of </a:t>
                      </a:r>
                      <a:r>
                        <a:rPr lang="en-SG" sz="1600" b="0" i="0" kern="1200" dirty="0" err="1">
                          <a:solidFill>
                            <a:schemeClr val="dk1"/>
                          </a:solidFill>
                          <a:effectLst/>
                          <a:latin typeface="+mn-lt"/>
                          <a:ea typeface="+mn-ea"/>
                          <a:cs typeface="+mn-cs"/>
                        </a:rPr>
                        <a:t>ConnectionManager</a:t>
                      </a:r>
                      <a:r>
                        <a:rPr lang="en-SG" sz="1600" b="0" i="0" kern="1200" dirty="0">
                          <a:solidFill>
                            <a:schemeClr val="dk1"/>
                          </a:solidFill>
                          <a:effectLst/>
                          <a:latin typeface="+mn-lt"/>
                          <a:ea typeface="+mn-ea"/>
                          <a:cs typeface="+mn-cs"/>
                        </a:rPr>
                        <a:t> class</a:t>
                      </a:r>
                    </a:p>
                    <a:p>
                      <a:pPr marL="285750" indent="-285750">
                        <a:buFont typeface="Arial" panose="020B0604020202020204" pitchFamily="34" charset="0"/>
                        <a:buChar char="•"/>
                      </a:pPr>
                      <a:r>
                        <a:rPr lang="en-SG" sz="1600" b="0" i="0" kern="1200" dirty="0">
                          <a:solidFill>
                            <a:schemeClr val="dk1"/>
                          </a:solidFill>
                          <a:effectLst/>
                          <a:latin typeface="+mn-lt"/>
                          <a:ea typeface="+mn-ea"/>
                          <a:cs typeface="+mn-cs"/>
                        </a:rPr>
                        <a:t>Integration of MVC</a:t>
                      </a:r>
                      <a:endParaRPr lang="en-SG" sz="1600"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Integration of JSON for Top k Popular Places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UI Integration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Debugging of all functions</a:t>
                      </a:r>
                    </a:p>
                  </a:txBody>
                  <a:tcPr marL="51435" marR="51435" marT="25718" marB="25718"/>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Designing of diagrams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a:t>T</a:t>
                      </a:r>
                      <a:r>
                        <a:rPr lang="en-US" sz="1600" dirty="0" err="1"/>
                        <a:t>est</a:t>
                      </a:r>
                      <a:r>
                        <a:rPr lang="en-US" sz="1600" dirty="0"/>
                        <a:t> Cases (Top-k popular places)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PM review preparation </a:t>
                      </a:r>
                      <a:endParaRPr lang="en-US" sz="1600" dirty="0" smtClean="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smtClean="0"/>
                        <a:t>Video</a:t>
                      </a:r>
                      <a:r>
                        <a:rPr lang="en-SG" sz="1600" baseline="0" dirty="0" smtClean="0"/>
                        <a:t> demo preparation</a:t>
                      </a:r>
                      <a:endParaRPr lang="en-SG" sz="160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t> </a:t>
                      </a:r>
                      <a:endParaRPr lang="en-SG" sz="1600" dirty="0"/>
                    </a:p>
                  </a:txBody>
                  <a:tcPr marL="51435" marR="51435" marT="25718" marB="25718"/>
                </a:tc>
                <a:extLst>
                  <a:ext uri="{0D108BD9-81ED-4DB2-BD59-A6C34878D82A}">
                    <a16:rowId xmlns="" xmlns:a16="http://schemas.microsoft.com/office/drawing/2014/main" val="2748424684"/>
                  </a:ext>
                </a:extLst>
              </a:tr>
            </a:tbl>
          </a:graphicData>
        </a:graphic>
      </p:graphicFrame>
    </p:spTree>
    <p:extLst>
      <p:ext uri="{BB962C8B-B14F-4D97-AF65-F5344CB8AC3E}">
        <p14:creationId xmlns:p14="http://schemas.microsoft.com/office/powerpoint/2010/main" val="1207181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EA8760-D244-4143-A115-6D0B68C881AA}"/>
              </a:ext>
            </a:extLst>
          </p:cNvPr>
          <p:cNvSpPr>
            <a:spLocks noGrp="1"/>
          </p:cNvSpPr>
          <p:nvPr>
            <p:ph type="title"/>
          </p:nvPr>
        </p:nvSpPr>
        <p:spPr/>
        <p:txBody>
          <a:bodyPr/>
          <a:lstStyle/>
          <a:p>
            <a:r>
              <a:rPr lang="en-SG" dirty="0"/>
              <a:t>Progress after pm review</a:t>
            </a:r>
          </a:p>
        </p:txBody>
      </p:sp>
      <p:graphicFrame>
        <p:nvGraphicFramePr>
          <p:cNvPr id="7" name="Content Placeholder 6">
            <a:extLst>
              <a:ext uri="{FF2B5EF4-FFF2-40B4-BE49-F238E27FC236}">
                <a16:creationId xmlns="" xmlns:a16="http://schemas.microsoft.com/office/drawing/2014/main" id="{E7A4B2F1-B060-4728-93ED-9A33746701B8}"/>
              </a:ext>
            </a:extLst>
          </p:cNvPr>
          <p:cNvGraphicFramePr>
            <a:graphicFrameLocks noGrp="1"/>
          </p:cNvGraphicFramePr>
          <p:nvPr>
            <p:ph idx="1"/>
            <p:extLst>
              <p:ext uri="{D42A27DB-BD31-4B8C-83A1-F6EECF244321}">
                <p14:modId xmlns:p14="http://schemas.microsoft.com/office/powerpoint/2010/main" val="3580511762"/>
              </p:ext>
            </p:extLst>
          </p:nvPr>
        </p:nvGraphicFramePr>
        <p:xfrm>
          <a:off x="477078" y="2133602"/>
          <a:ext cx="8189844" cy="4227440"/>
        </p:xfrm>
        <a:graphic>
          <a:graphicData uri="http://schemas.openxmlformats.org/drawingml/2006/table">
            <a:tbl>
              <a:tblPr firstRow="1" bandRow="1">
                <a:tableStyleId>{5C22544A-7EE6-4342-B048-85BDC9FD1C3A}</a:tableStyleId>
              </a:tblPr>
              <a:tblGrid>
                <a:gridCol w="5091040">
                  <a:extLst>
                    <a:ext uri="{9D8B030D-6E8A-4147-A177-3AD203B41FA5}">
                      <a16:colId xmlns="" xmlns:a16="http://schemas.microsoft.com/office/drawing/2014/main" val="1387112376"/>
                    </a:ext>
                  </a:extLst>
                </a:gridCol>
                <a:gridCol w="3098804">
                  <a:extLst>
                    <a:ext uri="{9D8B030D-6E8A-4147-A177-3AD203B41FA5}">
                      <a16:colId xmlns="" xmlns:a16="http://schemas.microsoft.com/office/drawing/2014/main" val="3840691730"/>
                    </a:ext>
                  </a:extLst>
                </a:gridCol>
              </a:tblGrid>
              <a:tr h="392064">
                <a:tc>
                  <a:txBody>
                    <a:bodyPr/>
                    <a:lstStyle/>
                    <a:p>
                      <a:pPr algn="ctr"/>
                      <a:r>
                        <a:rPr lang="en-SG" sz="1600" dirty="0"/>
                        <a:t>Task</a:t>
                      </a:r>
                    </a:p>
                  </a:txBody>
                  <a:tcPr marL="51435" marR="51435" marT="25718" marB="25718"/>
                </a:tc>
                <a:tc>
                  <a:txBody>
                    <a:bodyPr/>
                    <a:lstStyle/>
                    <a:p>
                      <a:pPr algn="ctr"/>
                      <a:r>
                        <a:rPr lang="en-SG" sz="1600" dirty="0"/>
                        <a:t>Completion Date</a:t>
                      </a:r>
                    </a:p>
                  </a:txBody>
                  <a:tcPr marL="51435" marR="51435" marT="25718" marB="25718"/>
                </a:tc>
                <a:extLst>
                  <a:ext uri="{0D108BD9-81ED-4DB2-BD59-A6C34878D82A}">
                    <a16:rowId xmlns="" xmlns:a16="http://schemas.microsoft.com/office/drawing/2014/main" val="1908294015"/>
                  </a:ext>
                </a:extLst>
              </a:tr>
              <a:tr h="705709">
                <a:tc>
                  <a:txBody>
                    <a:bodyPr/>
                    <a:lstStyle/>
                    <a:p>
                      <a:pPr algn="l"/>
                      <a:r>
                        <a:rPr lang="en-SG" sz="2000" dirty="0"/>
                        <a:t>Integration of </a:t>
                      </a:r>
                      <a:r>
                        <a:rPr lang="en-SG" sz="2000" dirty="0" err="1"/>
                        <a:t>ConnectionManager</a:t>
                      </a:r>
                      <a:r>
                        <a:rPr lang="en-SG" sz="2000" dirty="0"/>
                        <a:t> Class</a:t>
                      </a:r>
                      <a:br>
                        <a:rPr lang="en-SG" sz="2000" dirty="0"/>
                      </a:br>
                      <a:endParaRPr lang="en-SG" sz="2000" dirty="0"/>
                    </a:p>
                  </a:txBody>
                  <a:tcPr marL="51435" marR="51435" marT="25718" marB="25718"/>
                </a:tc>
                <a:tc>
                  <a:txBody>
                    <a:bodyPr/>
                    <a:lstStyle/>
                    <a:p>
                      <a:pPr algn="ctr"/>
                      <a:r>
                        <a:rPr lang="en-SG" sz="2000" dirty="0"/>
                        <a:t>5</a:t>
                      </a:r>
                      <a:r>
                        <a:rPr lang="en-SG" sz="2000" baseline="30000" dirty="0"/>
                        <a:t>th</a:t>
                      </a:r>
                      <a:r>
                        <a:rPr lang="en-SG" sz="2000" dirty="0"/>
                        <a:t> October 2017</a:t>
                      </a:r>
                    </a:p>
                  </a:txBody>
                  <a:tcPr marL="51435" marR="51435" marT="25718" marB="25718"/>
                </a:tc>
                <a:extLst>
                  <a:ext uri="{0D108BD9-81ED-4DB2-BD59-A6C34878D82A}">
                    <a16:rowId xmlns="" xmlns:a16="http://schemas.microsoft.com/office/drawing/2014/main" val="1639199042"/>
                  </a:ext>
                </a:extLst>
              </a:tr>
              <a:tr h="705709">
                <a:tc>
                  <a:txBody>
                    <a:bodyPr/>
                    <a:lstStyle/>
                    <a:p>
                      <a:pPr algn="l"/>
                      <a:r>
                        <a:rPr lang="en-SG" sz="2000" dirty="0"/>
                        <a:t>Integration of MVC</a:t>
                      </a:r>
                      <a:br>
                        <a:rPr lang="en-SG" sz="2000" dirty="0"/>
                      </a:br>
                      <a:endParaRPr lang="en-SG" sz="2000" dirty="0"/>
                    </a:p>
                  </a:txBody>
                  <a:tcPr marL="51435" marR="51435" marT="25718" marB="25718"/>
                </a:tc>
                <a:tc>
                  <a:txBody>
                    <a:bodyPr/>
                    <a:lstStyle/>
                    <a:p>
                      <a:pPr algn="ctr"/>
                      <a:r>
                        <a:rPr lang="en-SG" sz="2000" dirty="0"/>
                        <a:t>8</a:t>
                      </a:r>
                      <a:r>
                        <a:rPr lang="en-SG" sz="2000" baseline="30000" dirty="0"/>
                        <a:t>th</a:t>
                      </a:r>
                      <a:r>
                        <a:rPr lang="en-SG" sz="2000" dirty="0"/>
                        <a:t> October 2017</a:t>
                      </a:r>
                    </a:p>
                  </a:txBody>
                  <a:tcPr marL="51435" marR="51435" marT="25718" marB="25718"/>
                </a:tc>
                <a:extLst>
                  <a:ext uri="{0D108BD9-81ED-4DB2-BD59-A6C34878D82A}">
                    <a16:rowId xmlns="" xmlns:a16="http://schemas.microsoft.com/office/drawing/2014/main" val="3552400375"/>
                  </a:ext>
                </a:extLst>
              </a:tr>
              <a:tr h="705709">
                <a:tc>
                  <a:txBody>
                    <a:bodyPr/>
                    <a:lstStyle/>
                    <a:p>
                      <a:pPr algn="l"/>
                      <a:r>
                        <a:rPr lang="en-SG" sz="2000" dirty="0"/>
                        <a:t>Bootstrap Integrated with </a:t>
                      </a:r>
                      <a:r>
                        <a:rPr lang="en-SG" sz="2000" dirty="0" err="1"/>
                        <a:t>Json</a:t>
                      </a:r>
                      <a:endParaRPr lang="en-SG" sz="2000" dirty="0"/>
                    </a:p>
                  </a:txBody>
                  <a:tcPr marL="51435" marR="51435" marT="25718" marB="25718"/>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SG" sz="2000" dirty="0"/>
                        <a:t>18</a:t>
                      </a:r>
                      <a:r>
                        <a:rPr lang="en-SG" sz="2000" baseline="30000" dirty="0"/>
                        <a:t>th</a:t>
                      </a:r>
                      <a:r>
                        <a:rPr lang="en-SG" sz="2000" dirty="0"/>
                        <a:t> October 2017</a:t>
                      </a:r>
                    </a:p>
                    <a:p>
                      <a:pPr algn="ctr"/>
                      <a:endParaRPr lang="en-SG" sz="2000" dirty="0"/>
                    </a:p>
                  </a:txBody>
                  <a:tcPr marL="51435" marR="51435" marT="25718" marB="25718"/>
                </a:tc>
                <a:extLst>
                  <a:ext uri="{0D108BD9-81ED-4DB2-BD59-A6C34878D82A}">
                    <a16:rowId xmlns="" xmlns:a16="http://schemas.microsoft.com/office/drawing/2014/main" val="2494187920"/>
                  </a:ext>
                </a:extLst>
              </a:tr>
              <a:tr h="705709">
                <a:tc>
                  <a:txBody>
                    <a:bodyPr/>
                    <a:lstStyle/>
                    <a:p>
                      <a:pPr algn="l"/>
                      <a:r>
                        <a:rPr lang="en-SG" sz="2000" dirty="0"/>
                        <a:t>Basic Location Report: Top K Next Places</a:t>
                      </a:r>
                      <a:br>
                        <a:rPr lang="en-SG" sz="2000" dirty="0"/>
                      </a:br>
                      <a:endParaRPr lang="en-SG" sz="2000" dirty="0"/>
                    </a:p>
                  </a:txBody>
                  <a:tcPr marL="51435" marR="51435" marT="25718" marB="25718"/>
                </a:tc>
                <a:tc>
                  <a:txBody>
                    <a:bodyPr/>
                    <a:lstStyle/>
                    <a:p>
                      <a:pPr algn="ctr"/>
                      <a:r>
                        <a:rPr lang="en-SG" sz="2000" dirty="0"/>
                        <a:t>18</a:t>
                      </a:r>
                      <a:r>
                        <a:rPr lang="en-SG" sz="2000" baseline="30000" dirty="0"/>
                        <a:t>th</a:t>
                      </a:r>
                      <a:r>
                        <a:rPr lang="en-SG" sz="2000" dirty="0"/>
                        <a:t> October 2017</a:t>
                      </a:r>
                    </a:p>
                  </a:txBody>
                  <a:tcPr marL="51435" marR="51435" marT="25718" marB="25718"/>
                </a:tc>
                <a:extLst>
                  <a:ext uri="{0D108BD9-81ED-4DB2-BD59-A6C34878D82A}">
                    <a16:rowId xmlns="" xmlns:a16="http://schemas.microsoft.com/office/drawing/2014/main" val="1954619378"/>
                  </a:ext>
                </a:extLst>
              </a:tr>
              <a:tr h="1012540">
                <a:tc>
                  <a:txBody>
                    <a:bodyPr/>
                    <a:lstStyle/>
                    <a:p>
                      <a:pPr algn="l"/>
                      <a:r>
                        <a:rPr lang="en-SG" sz="2000" dirty="0"/>
                        <a:t>Basic Location Report:  Top K Popular Places integrated with </a:t>
                      </a:r>
                      <a:r>
                        <a:rPr lang="en-SG" sz="2000" dirty="0" err="1"/>
                        <a:t>Json</a:t>
                      </a:r>
                      <a:endParaRPr lang="en-SG" sz="2000" dirty="0"/>
                    </a:p>
                  </a:txBody>
                  <a:tcPr marL="51435" marR="51435" marT="25718" marB="25718"/>
                </a:tc>
                <a:tc>
                  <a:txBody>
                    <a:bodyPr/>
                    <a:lstStyle/>
                    <a:p>
                      <a:pPr algn="ctr"/>
                      <a:r>
                        <a:rPr lang="en-SG" sz="2000" dirty="0"/>
                        <a:t>22</a:t>
                      </a:r>
                      <a:r>
                        <a:rPr lang="en-SG" sz="2000" baseline="30000" dirty="0"/>
                        <a:t>th</a:t>
                      </a:r>
                      <a:r>
                        <a:rPr lang="en-SG" sz="2000" dirty="0"/>
                        <a:t> October 2017</a:t>
                      </a:r>
                    </a:p>
                  </a:txBody>
                  <a:tcPr marL="51435" marR="51435" marT="25718" marB="25718"/>
                </a:tc>
                <a:extLst>
                  <a:ext uri="{0D108BD9-81ED-4DB2-BD59-A6C34878D82A}">
                    <a16:rowId xmlns="" xmlns:a16="http://schemas.microsoft.com/office/drawing/2014/main" val="3643984181"/>
                  </a:ext>
                </a:extLst>
              </a:tr>
            </a:tbl>
          </a:graphicData>
        </a:graphic>
      </p:graphicFrame>
    </p:spTree>
    <p:extLst>
      <p:ext uri="{BB962C8B-B14F-4D97-AF65-F5344CB8AC3E}">
        <p14:creationId xmlns:p14="http://schemas.microsoft.com/office/powerpoint/2010/main" val="2839572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A463EB-2901-4062-B1E2-5BAED056BF11}"/>
              </a:ext>
            </a:extLst>
          </p:cNvPr>
          <p:cNvSpPr>
            <a:spLocks noGrp="1"/>
          </p:cNvSpPr>
          <p:nvPr>
            <p:ph type="title"/>
          </p:nvPr>
        </p:nvSpPr>
        <p:spPr/>
        <p:txBody>
          <a:bodyPr/>
          <a:lstStyle/>
          <a:p>
            <a:r>
              <a:rPr lang="en-SG" dirty="0"/>
              <a:t>Team Improvements</a:t>
            </a:r>
          </a:p>
        </p:txBody>
      </p:sp>
      <p:sp>
        <p:nvSpPr>
          <p:cNvPr id="3" name="Content Placeholder 2">
            <a:extLst>
              <a:ext uri="{FF2B5EF4-FFF2-40B4-BE49-F238E27FC236}">
                <a16:creationId xmlns="" xmlns:a16="http://schemas.microsoft.com/office/drawing/2014/main" id="{D9F45666-4F13-49E8-8998-67A3A8C2F1EF}"/>
              </a:ext>
            </a:extLst>
          </p:cNvPr>
          <p:cNvSpPr>
            <a:spLocks noGrp="1"/>
          </p:cNvSpPr>
          <p:nvPr>
            <p:ph idx="1"/>
          </p:nvPr>
        </p:nvSpPr>
        <p:spPr/>
        <p:txBody>
          <a:bodyPr anchor="t"/>
          <a:lstStyle/>
          <a:p>
            <a:r>
              <a:rPr lang="en-SG" sz="2400" dirty="0"/>
              <a:t>Familiarization of GIT. </a:t>
            </a:r>
          </a:p>
          <a:p>
            <a:r>
              <a:rPr lang="en-SG" sz="2400" dirty="0"/>
              <a:t>Non-programming documentations were committed and pushed consistently.</a:t>
            </a:r>
          </a:p>
          <a:p>
            <a:r>
              <a:rPr lang="en-SG" sz="2400" dirty="0"/>
              <a:t>Consistent updating of schedule.</a:t>
            </a:r>
          </a:p>
          <a:p>
            <a:r>
              <a:rPr lang="en-SG" sz="2400" dirty="0"/>
              <a:t>Regression testing at the end of each iteration</a:t>
            </a:r>
            <a:r>
              <a:rPr lang="en-SG" sz="2400" dirty="0" smtClean="0"/>
              <a:t>.</a:t>
            </a:r>
          </a:p>
          <a:p>
            <a:endParaRPr lang="en-SG" sz="2400" dirty="0"/>
          </a:p>
          <a:p>
            <a:endParaRPr lang="en-SG" dirty="0"/>
          </a:p>
        </p:txBody>
      </p:sp>
    </p:spTree>
    <p:extLst>
      <p:ext uri="{BB962C8B-B14F-4D97-AF65-F5344CB8AC3E}">
        <p14:creationId xmlns:p14="http://schemas.microsoft.com/office/powerpoint/2010/main" val="257053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92B696-D777-4E59-8883-C9786197ECD7}"/>
              </a:ext>
            </a:extLst>
          </p:cNvPr>
          <p:cNvSpPr>
            <a:spLocks noGrp="1"/>
          </p:cNvSpPr>
          <p:nvPr>
            <p:ph type="title"/>
          </p:nvPr>
        </p:nvSpPr>
        <p:spPr/>
        <p:txBody>
          <a:bodyPr/>
          <a:lstStyle/>
          <a:p>
            <a:r>
              <a:rPr lang="en-SG" dirty="0"/>
              <a:t>Critical Path</a:t>
            </a:r>
            <a:endParaRPr lang="en-US" dirty="0"/>
          </a:p>
        </p:txBody>
      </p:sp>
      <p:sp>
        <p:nvSpPr>
          <p:cNvPr id="6" name="Text Placeholder 5">
            <a:extLst>
              <a:ext uri="{FF2B5EF4-FFF2-40B4-BE49-F238E27FC236}">
                <a16:creationId xmlns="" xmlns:a16="http://schemas.microsoft.com/office/drawing/2014/main" id="{7703479C-2CBC-4E86-955A-33B3A16ABE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2037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8876F6-85B0-4FF2-A85C-508C6AE8B069}"/>
              </a:ext>
            </a:extLst>
          </p:cNvPr>
          <p:cNvSpPr>
            <a:spLocks noGrp="1"/>
          </p:cNvSpPr>
          <p:nvPr>
            <p:ph type="title"/>
          </p:nvPr>
        </p:nvSpPr>
        <p:spPr/>
        <p:txBody>
          <a:bodyPr/>
          <a:lstStyle/>
          <a:p>
            <a:r>
              <a:rPr lang="en-SG" dirty="0"/>
              <a:t>Iteration Four (Part 1)</a:t>
            </a:r>
            <a:endParaRPr lang="en-US" dirty="0"/>
          </a:p>
        </p:txBody>
      </p:sp>
      <p:graphicFrame>
        <p:nvGraphicFramePr>
          <p:cNvPr id="12" name="Content Placeholder 11">
            <a:extLst>
              <a:ext uri="{FF2B5EF4-FFF2-40B4-BE49-F238E27FC236}">
                <a16:creationId xmlns="" xmlns:a16="http://schemas.microsoft.com/office/drawing/2014/main" id="{9C5AB831-2F53-4211-B140-ADD388164336}"/>
              </a:ext>
            </a:extLst>
          </p:cNvPr>
          <p:cNvGraphicFramePr>
            <a:graphicFrameLocks noGrp="1"/>
          </p:cNvGraphicFramePr>
          <p:nvPr>
            <p:ph idx="1"/>
            <p:extLst/>
          </p:nvPr>
        </p:nvGraphicFramePr>
        <p:xfrm>
          <a:off x="581025" y="2659378"/>
          <a:ext cx="7989888"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 xmlns:a16="http://schemas.microsoft.com/office/drawing/2014/main" id="{99ACDBB3-C746-41B6-A646-F17C02171CB4}"/>
              </a:ext>
            </a:extLst>
          </p:cNvPr>
          <p:cNvGrpSpPr/>
          <p:nvPr/>
        </p:nvGrpSpPr>
        <p:grpSpPr>
          <a:xfrm>
            <a:off x="3526516" y="2030702"/>
            <a:ext cx="2098906" cy="1259343"/>
            <a:chOff x="2945490" y="1186428"/>
            <a:chExt cx="2098906" cy="1259343"/>
          </a:xfrm>
        </p:grpSpPr>
        <p:sp>
          <p:nvSpPr>
            <p:cNvPr id="14" name="Rectangle: Rounded Corners 13">
              <a:extLst>
                <a:ext uri="{FF2B5EF4-FFF2-40B4-BE49-F238E27FC236}">
                  <a16:creationId xmlns="" xmlns:a16="http://schemas.microsoft.com/office/drawing/2014/main" id="{565C8D3A-A707-4658-8ED3-8C0AD5BD687A}"/>
                </a:ext>
              </a:extLst>
            </p:cNvPr>
            <p:cNvSpPr/>
            <p:nvPr/>
          </p:nvSpPr>
          <p:spPr>
            <a:xfrm>
              <a:off x="2945490" y="1186428"/>
              <a:ext cx="2098906" cy="125934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 xmlns:a16="http://schemas.microsoft.com/office/drawing/2014/main" id="{AF686659-7994-4D66-A817-0514F6A37828}"/>
                </a:ext>
              </a:extLst>
            </p:cNvPr>
            <p:cNvSpPr txBox="1"/>
            <p:nvPr/>
          </p:nvSpPr>
          <p:spPr>
            <a:xfrm>
              <a:off x="2982375" y="1223313"/>
              <a:ext cx="2025136" cy="11855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SG" sz="2500" kern="1200" dirty="0"/>
                <a:t>BLR</a:t>
              </a:r>
              <a:endParaRPr lang="en-US" sz="2500" kern="1200" dirty="0"/>
            </a:p>
            <a:p>
              <a:pPr marL="228600" lvl="1" indent="-228600" algn="l" defTabSz="889000">
                <a:lnSpc>
                  <a:spcPct val="90000"/>
                </a:lnSpc>
                <a:spcBef>
                  <a:spcPct val="0"/>
                </a:spcBef>
                <a:spcAft>
                  <a:spcPct val="15000"/>
                </a:spcAft>
                <a:buChar char="•"/>
              </a:pPr>
              <a:r>
                <a:rPr lang="en-SG" sz="2000" kern="1200" dirty="0"/>
                <a:t>Top k Next Places</a:t>
              </a:r>
              <a:endParaRPr lang="en-US" sz="2000" kern="1200" dirty="0"/>
            </a:p>
          </p:txBody>
        </p:sp>
      </p:grpSp>
      <p:grpSp>
        <p:nvGrpSpPr>
          <p:cNvPr id="16" name="Group 15">
            <a:extLst>
              <a:ext uri="{FF2B5EF4-FFF2-40B4-BE49-F238E27FC236}">
                <a16:creationId xmlns="" xmlns:a16="http://schemas.microsoft.com/office/drawing/2014/main" id="{E3CD6A08-9AC7-4094-8665-5BA0E995679B}"/>
              </a:ext>
            </a:extLst>
          </p:cNvPr>
          <p:cNvGrpSpPr/>
          <p:nvPr/>
        </p:nvGrpSpPr>
        <p:grpSpPr>
          <a:xfrm>
            <a:off x="6472007" y="2029707"/>
            <a:ext cx="2098906" cy="1259343"/>
            <a:chOff x="5883959" y="1186428"/>
            <a:chExt cx="2098906" cy="1259343"/>
          </a:xfrm>
        </p:grpSpPr>
        <p:sp>
          <p:nvSpPr>
            <p:cNvPr id="17" name="Rectangle: Rounded Corners 16">
              <a:extLst>
                <a:ext uri="{FF2B5EF4-FFF2-40B4-BE49-F238E27FC236}">
                  <a16:creationId xmlns="" xmlns:a16="http://schemas.microsoft.com/office/drawing/2014/main" id="{B4629EF8-B6E9-48EF-8DA4-37D8601C9075}"/>
                </a:ext>
              </a:extLst>
            </p:cNvPr>
            <p:cNvSpPr/>
            <p:nvPr/>
          </p:nvSpPr>
          <p:spPr>
            <a:xfrm>
              <a:off x="5883959" y="1186428"/>
              <a:ext cx="2098906" cy="125934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Rounded Corners 4">
              <a:extLst>
                <a:ext uri="{FF2B5EF4-FFF2-40B4-BE49-F238E27FC236}">
                  <a16:creationId xmlns="" xmlns:a16="http://schemas.microsoft.com/office/drawing/2014/main" id="{78D4AE56-4787-485F-8BB2-F8F4F3A9EEE6}"/>
                </a:ext>
              </a:extLst>
            </p:cNvPr>
            <p:cNvSpPr txBox="1"/>
            <p:nvPr/>
          </p:nvSpPr>
          <p:spPr>
            <a:xfrm>
              <a:off x="5920844" y="1223313"/>
              <a:ext cx="2025136" cy="11855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SG" sz="2500" kern="1200" dirty="0"/>
                <a:t>BLR</a:t>
              </a:r>
              <a:endParaRPr lang="en-US" sz="2500" kern="1200" dirty="0"/>
            </a:p>
            <a:p>
              <a:pPr marL="228600" lvl="1" indent="-228600" algn="l" defTabSz="889000">
                <a:lnSpc>
                  <a:spcPct val="90000"/>
                </a:lnSpc>
                <a:spcBef>
                  <a:spcPct val="0"/>
                </a:spcBef>
                <a:spcAft>
                  <a:spcPct val="15000"/>
                </a:spcAft>
                <a:buChar char="•"/>
              </a:pPr>
              <a:r>
                <a:rPr lang="en-SG" sz="2000" kern="1200" dirty="0"/>
                <a:t>Top k Companions</a:t>
              </a:r>
              <a:endParaRPr lang="en-US" sz="2000" kern="1200" dirty="0"/>
            </a:p>
          </p:txBody>
        </p:sp>
      </p:grpSp>
      <p:grpSp>
        <p:nvGrpSpPr>
          <p:cNvPr id="19" name="Group 18">
            <a:extLst>
              <a:ext uri="{FF2B5EF4-FFF2-40B4-BE49-F238E27FC236}">
                <a16:creationId xmlns="" xmlns:a16="http://schemas.microsoft.com/office/drawing/2014/main" id="{68D94FC6-28A9-4A12-9C8F-4A048C0D7D5B}"/>
              </a:ext>
            </a:extLst>
          </p:cNvPr>
          <p:cNvGrpSpPr/>
          <p:nvPr/>
        </p:nvGrpSpPr>
        <p:grpSpPr>
          <a:xfrm>
            <a:off x="8699032" y="4215214"/>
            <a:ext cx="444968" cy="520528"/>
            <a:chOff x="5254287" y="1555835"/>
            <a:chExt cx="444968" cy="520528"/>
          </a:xfrm>
        </p:grpSpPr>
        <p:sp>
          <p:nvSpPr>
            <p:cNvPr id="20" name="Arrow: Right 19">
              <a:extLst>
                <a:ext uri="{FF2B5EF4-FFF2-40B4-BE49-F238E27FC236}">
                  <a16:creationId xmlns="" xmlns:a16="http://schemas.microsoft.com/office/drawing/2014/main" id="{81766C1C-4300-461A-B5E8-C782EE677CA1}"/>
                </a:ext>
              </a:extLst>
            </p:cNvPr>
            <p:cNvSpPr/>
            <p:nvPr/>
          </p:nvSpPr>
          <p:spPr>
            <a:xfrm>
              <a:off x="5254287" y="1555835"/>
              <a:ext cx="444968" cy="52052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Arrow: Right 4">
              <a:extLst>
                <a:ext uri="{FF2B5EF4-FFF2-40B4-BE49-F238E27FC236}">
                  <a16:creationId xmlns="" xmlns:a16="http://schemas.microsoft.com/office/drawing/2014/main" id="{7283D69B-6BFA-4905-9C9C-6EAF0928609B}"/>
                </a:ext>
              </a:extLst>
            </p:cNvPr>
            <p:cNvSpPr txBox="1"/>
            <p:nvPr/>
          </p:nvSpPr>
          <p:spPr>
            <a:xfrm>
              <a:off x="5254287" y="1659941"/>
              <a:ext cx="311478" cy="3123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p:txBody>
        </p:sp>
      </p:grpSp>
      <p:grpSp>
        <p:nvGrpSpPr>
          <p:cNvPr id="22" name="Group 21">
            <a:extLst>
              <a:ext uri="{FF2B5EF4-FFF2-40B4-BE49-F238E27FC236}">
                <a16:creationId xmlns="" xmlns:a16="http://schemas.microsoft.com/office/drawing/2014/main" id="{55BD29CB-4182-4498-8920-3D2E15F64B50}"/>
              </a:ext>
            </a:extLst>
          </p:cNvPr>
          <p:cNvGrpSpPr/>
          <p:nvPr/>
        </p:nvGrpSpPr>
        <p:grpSpPr>
          <a:xfrm rot="19800000">
            <a:off x="2881837" y="3196919"/>
            <a:ext cx="444968" cy="520528"/>
            <a:chOff x="5254287" y="1555835"/>
            <a:chExt cx="444968" cy="520528"/>
          </a:xfrm>
          <a:solidFill>
            <a:schemeClr val="accent4"/>
          </a:solidFill>
        </p:grpSpPr>
        <p:sp>
          <p:nvSpPr>
            <p:cNvPr id="23" name="Arrow: Right 22">
              <a:extLst>
                <a:ext uri="{FF2B5EF4-FFF2-40B4-BE49-F238E27FC236}">
                  <a16:creationId xmlns="" xmlns:a16="http://schemas.microsoft.com/office/drawing/2014/main" id="{F7B40B5F-B9C4-487A-BBDD-2CD7497745E0}"/>
                </a:ext>
              </a:extLst>
            </p:cNvPr>
            <p:cNvSpPr/>
            <p:nvPr/>
          </p:nvSpPr>
          <p:spPr>
            <a:xfrm>
              <a:off x="5254287" y="1555835"/>
              <a:ext cx="444968" cy="520528"/>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Arrow: Right 4">
              <a:extLst>
                <a:ext uri="{FF2B5EF4-FFF2-40B4-BE49-F238E27FC236}">
                  <a16:creationId xmlns="" xmlns:a16="http://schemas.microsoft.com/office/drawing/2014/main" id="{7E3B743C-85AC-4ECD-8C6C-188F18CDA3C8}"/>
                </a:ext>
              </a:extLst>
            </p:cNvPr>
            <p:cNvSpPr txBox="1"/>
            <p:nvPr/>
          </p:nvSpPr>
          <p:spPr>
            <a:xfrm>
              <a:off x="5254287" y="1659941"/>
              <a:ext cx="311478" cy="312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p:txBody>
        </p:sp>
      </p:grpSp>
      <p:grpSp>
        <p:nvGrpSpPr>
          <p:cNvPr id="25" name="Group 24">
            <a:extLst>
              <a:ext uri="{FF2B5EF4-FFF2-40B4-BE49-F238E27FC236}">
                <a16:creationId xmlns="" xmlns:a16="http://schemas.microsoft.com/office/drawing/2014/main" id="{4A99E10D-8469-4493-AA7D-B552EAE3D7EF}"/>
              </a:ext>
            </a:extLst>
          </p:cNvPr>
          <p:cNvGrpSpPr/>
          <p:nvPr/>
        </p:nvGrpSpPr>
        <p:grpSpPr>
          <a:xfrm rot="1800000">
            <a:off x="8699032" y="3196919"/>
            <a:ext cx="444968" cy="520528"/>
            <a:chOff x="5254287" y="1555835"/>
            <a:chExt cx="444968" cy="520528"/>
          </a:xfrm>
          <a:solidFill>
            <a:schemeClr val="accent4"/>
          </a:solidFill>
        </p:grpSpPr>
        <p:sp>
          <p:nvSpPr>
            <p:cNvPr id="26" name="Arrow: Right 25">
              <a:extLst>
                <a:ext uri="{FF2B5EF4-FFF2-40B4-BE49-F238E27FC236}">
                  <a16:creationId xmlns="" xmlns:a16="http://schemas.microsoft.com/office/drawing/2014/main" id="{7D514C3F-CEDB-4BA8-9E33-3CB8A699E113}"/>
                </a:ext>
              </a:extLst>
            </p:cNvPr>
            <p:cNvSpPr/>
            <p:nvPr/>
          </p:nvSpPr>
          <p:spPr>
            <a:xfrm>
              <a:off x="5254287" y="1555835"/>
              <a:ext cx="444968" cy="520528"/>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Arrow: Right 4">
              <a:extLst>
                <a:ext uri="{FF2B5EF4-FFF2-40B4-BE49-F238E27FC236}">
                  <a16:creationId xmlns="" xmlns:a16="http://schemas.microsoft.com/office/drawing/2014/main" id="{AB301D6B-3B95-4ACC-A6D5-E16B3EF6B927}"/>
                </a:ext>
              </a:extLst>
            </p:cNvPr>
            <p:cNvSpPr txBox="1"/>
            <p:nvPr/>
          </p:nvSpPr>
          <p:spPr>
            <a:xfrm>
              <a:off x="5254287" y="1659941"/>
              <a:ext cx="311478" cy="312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p:txBody>
        </p:sp>
      </p:grpSp>
      <p:grpSp>
        <p:nvGrpSpPr>
          <p:cNvPr id="28" name="Group 27">
            <a:extLst>
              <a:ext uri="{FF2B5EF4-FFF2-40B4-BE49-F238E27FC236}">
                <a16:creationId xmlns="" xmlns:a16="http://schemas.microsoft.com/office/drawing/2014/main" id="{BB50BD8E-6E3E-4401-8CCF-F37FBCC05A21}"/>
              </a:ext>
            </a:extLst>
          </p:cNvPr>
          <p:cNvGrpSpPr/>
          <p:nvPr/>
        </p:nvGrpSpPr>
        <p:grpSpPr>
          <a:xfrm>
            <a:off x="5826230" y="2399479"/>
            <a:ext cx="444968" cy="520528"/>
            <a:chOff x="5254287" y="1555835"/>
            <a:chExt cx="444968" cy="520528"/>
          </a:xfrm>
          <a:solidFill>
            <a:schemeClr val="accent4"/>
          </a:solidFill>
        </p:grpSpPr>
        <p:sp>
          <p:nvSpPr>
            <p:cNvPr id="29" name="Arrow: Right 28">
              <a:extLst>
                <a:ext uri="{FF2B5EF4-FFF2-40B4-BE49-F238E27FC236}">
                  <a16:creationId xmlns="" xmlns:a16="http://schemas.microsoft.com/office/drawing/2014/main" id="{6DC1F313-A0DA-4B38-B6EB-AABF886A7E72}"/>
                </a:ext>
              </a:extLst>
            </p:cNvPr>
            <p:cNvSpPr/>
            <p:nvPr/>
          </p:nvSpPr>
          <p:spPr>
            <a:xfrm>
              <a:off x="5254287" y="1555835"/>
              <a:ext cx="444968" cy="520528"/>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Arrow: Right 4">
              <a:extLst>
                <a:ext uri="{FF2B5EF4-FFF2-40B4-BE49-F238E27FC236}">
                  <a16:creationId xmlns="" xmlns:a16="http://schemas.microsoft.com/office/drawing/2014/main" id="{853527BA-B872-4B01-97A0-9E5B738D8471}"/>
                </a:ext>
              </a:extLst>
            </p:cNvPr>
            <p:cNvSpPr txBox="1"/>
            <p:nvPr/>
          </p:nvSpPr>
          <p:spPr>
            <a:xfrm>
              <a:off x="5254287" y="1659941"/>
              <a:ext cx="311478" cy="3123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p:txBody>
        </p:sp>
      </p:grpSp>
      <p:sp>
        <p:nvSpPr>
          <p:cNvPr id="31" name="TextBox 30">
            <a:extLst>
              <a:ext uri="{FF2B5EF4-FFF2-40B4-BE49-F238E27FC236}">
                <a16:creationId xmlns="" xmlns:a16="http://schemas.microsoft.com/office/drawing/2014/main" id="{077B0D9A-0BD1-436B-85BF-85BB26416955}"/>
              </a:ext>
            </a:extLst>
          </p:cNvPr>
          <p:cNvSpPr txBox="1"/>
          <p:nvPr/>
        </p:nvSpPr>
        <p:spPr>
          <a:xfrm>
            <a:off x="1118790" y="5127650"/>
            <a:ext cx="979675" cy="276999"/>
          </a:xfrm>
          <a:prstGeom prst="rect">
            <a:avLst/>
          </a:prstGeom>
          <a:noFill/>
        </p:spPr>
        <p:txBody>
          <a:bodyPr wrap="square" rtlCol="0">
            <a:spAutoFit/>
          </a:bodyPr>
          <a:lstStyle/>
          <a:p>
            <a:pPr algn="ctr"/>
            <a:r>
              <a:rPr lang="en-SG" sz="1200" dirty="0"/>
              <a:t>1 day</a:t>
            </a:r>
            <a:endParaRPr lang="en-US" sz="1200" dirty="0"/>
          </a:p>
        </p:txBody>
      </p:sp>
      <p:sp>
        <p:nvSpPr>
          <p:cNvPr id="32" name="TextBox 31">
            <a:extLst>
              <a:ext uri="{FF2B5EF4-FFF2-40B4-BE49-F238E27FC236}">
                <a16:creationId xmlns="" xmlns:a16="http://schemas.microsoft.com/office/drawing/2014/main" id="{9D41E382-F6CE-4C91-A253-B1019CE0E31B}"/>
              </a:ext>
            </a:extLst>
          </p:cNvPr>
          <p:cNvSpPr txBox="1"/>
          <p:nvPr/>
        </p:nvSpPr>
        <p:spPr>
          <a:xfrm>
            <a:off x="4086131" y="5127650"/>
            <a:ext cx="979675" cy="276999"/>
          </a:xfrm>
          <a:prstGeom prst="rect">
            <a:avLst/>
          </a:prstGeom>
          <a:noFill/>
        </p:spPr>
        <p:txBody>
          <a:bodyPr wrap="square" rtlCol="0">
            <a:spAutoFit/>
          </a:bodyPr>
          <a:lstStyle/>
          <a:p>
            <a:pPr algn="ctr"/>
            <a:r>
              <a:rPr lang="en-SG" sz="1200" dirty="0"/>
              <a:t>1 day</a:t>
            </a:r>
            <a:endParaRPr lang="en-US" sz="1200" dirty="0"/>
          </a:p>
        </p:txBody>
      </p:sp>
      <p:sp>
        <p:nvSpPr>
          <p:cNvPr id="33" name="TextBox 32">
            <a:extLst>
              <a:ext uri="{FF2B5EF4-FFF2-40B4-BE49-F238E27FC236}">
                <a16:creationId xmlns="" xmlns:a16="http://schemas.microsoft.com/office/drawing/2014/main" id="{827500E4-1ED5-46E6-9BCD-963C15D8A90B}"/>
              </a:ext>
            </a:extLst>
          </p:cNvPr>
          <p:cNvSpPr txBox="1"/>
          <p:nvPr/>
        </p:nvSpPr>
        <p:spPr>
          <a:xfrm>
            <a:off x="7053472" y="5127649"/>
            <a:ext cx="979675" cy="276999"/>
          </a:xfrm>
          <a:prstGeom prst="rect">
            <a:avLst/>
          </a:prstGeom>
          <a:noFill/>
        </p:spPr>
        <p:txBody>
          <a:bodyPr wrap="square" rtlCol="0">
            <a:spAutoFit/>
          </a:bodyPr>
          <a:lstStyle/>
          <a:p>
            <a:pPr algn="ctr"/>
            <a:r>
              <a:rPr lang="en-SG" sz="1200" dirty="0"/>
              <a:t>4 days</a:t>
            </a:r>
            <a:endParaRPr lang="en-US" sz="1200" dirty="0"/>
          </a:p>
        </p:txBody>
      </p:sp>
      <p:sp>
        <p:nvSpPr>
          <p:cNvPr id="34" name="TextBox 33">
            <a:extLst>
              <a:ext uri="{FF2B5EF4-FFF2-40B4-BE49-F238E27FC236}">
                <a16:creationId xmlns="" xmlns:a16="http://schemas.microsoft.com/office/drawing/2014/main" id="{71E0F3C5-9C04-49E6-BA45-E302F7BD73AC}"/>
              </a:ext>
            </a:extLst>
          </p:cNvPr>
          <p:cNvSpPr txBox="1"/>
          <p:nvPr/>
        </p:nvSpPr>
        <p:spPr>
          <a:xfrm>
            <a:off x="4086131" y="3295911"/>
            <a:ext cx="979675" cy="276999"/>
          </a:xfrm>
          <a:prstGeom prst="rect">
            <a:avLst/>
          </a:prstGeom>
          <a:noFill/>
        </p:spPr>
        <p:txBody>
          <a:bodyPr wrap="square" rtlCol="0">
            <a:spAutoFit/>
          </a:bodyPr>
          <a:lstStyle/>
          <a:p>
            <a:pPr algn="ctr"/>
            <a:r>
              <a:rPr lang="en-SG" sz="1200" dirty="0"/>
              <a:t>3 days</a:t>
            </a:r>
            <a:endParaRPr lang="en-US" sz="1200" dirty="0"/>
          </a:p>
        </p:txBody>
      </p:sp>
      <p:sp>
        <p:nvSpPr>
          <p:cNvPr id="35" name="TextBox 34">
            <a:extLst>
              <a:ext uri="{FF2B5EF4-FFF2-40B4-BE49-F238E27FC236}">
                <a16:creationId xmlns="" xmlns:a16="http://schemas.microsoft.com/office/drawing/2014/main" id="{5A69BDBA-ED21-4241-80BB-B80D98AFAF15}"/>
              </a:ext>
            </a:extLst>
          </p:cNvPr>
          <p:cNvSpPr txBox="1"/>
          <p:nvPr/>
        </p:nvSpPr>
        <p:spPr>
          <a:xfrm>
            <a:off x="7031622" y="3285311"/>
            <a:ext cx="979675" cy="276999"/>
          </a:xfrm>
          <a:prstGeom prst="rect">
            <a:avLst/>
          </a:prstGeom>
          <a:noFill/>
        </p:spPr>
        <p:txBody>
          <a:bodyPr wrap="square" rtlCol="0">
            <a:spAutoFit/>
          </a:bodyPr>
          <a:lstStyle/>
          <a:p>
            <a:pPr algn="ctr"/>
            <a:r>
              <a:rPr lang="en-SG" sz="1200" dirty="0"/>
              <a:t>2 days</a:t>
            </a:r>
            <a:endParaRPr lang="en-US" sz="1200" dirty="0"/>
          </a:p>
        </p:txBody>
      </p:sp>
      <p:sp>
        <p:nvSpPr>
          <p:cNvPr id="36" name="Right Brace 35">
            <a:extLst>
              <a:ext uri="{FF2B5EF4-FFF2-40B4-BE49-F238E27FC236}">
                <a16:creationId xmlns="" xmlns:a16="http://schemas.microsoft.com/office/drawing/2014/main" id="{AB27C939-FE44-4F23-A840-438821D4EAC9}"/>
              </a:ext>
            </a:extLst>
          </p:cNvPr>
          <p:cNvSpPr/>
          <p:nvPr/>
        </p:nvSpPr>
        <p:spPr>
          <a:xfrm rot="5400000">
            <a:off x="4370768" y="2008678"/>
            <a:ext cx="374315" cy="79522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 xmlns:a16="http://schemas.microsoft.com/office/drawing/2014/main" id="{EEE46E44-D867-4FF0-8CFB-312D8E165D45}"/>
              </a:ext>
            </a:extLst>
          </p:cNvPr>
          <p:cNvSpPr txBox="1"/>
          <p:nvPr/>
        </p:nvSpPr>
        <p:spPr>
          <a:xfrm>
            <a:off x="4086131" y="6146646"/>
            <a:ext cx="979675" cy="338554"/>
          </a:xfrm>
          <a:prstGeom prst="rect">
            <a:avLst/>
          </a:prstGeom>
          <a:noFill/>
        </p:spPr>
        <p:txBody>
          <a:bodyPr wrap="square" rtlCol="0">
            <a:spAutoFit/>
          </a:bodyPr>
          <a:lstStyle/>
          <a:p>
            <a:pPr algn="ctr"/>
            <a:r>
              <a:rPr lang="en-SG" sz="1600" dirty="0"/>
              <a:t>14 days</a:t>
            </a:r>
            <a:endParaRPr lang="en-US" sz="1600" dirty="0"/>
          </a:p>
        </p:txBody>
      </p:sp>
    </p:spTree>
    <p:extLst>
      <p:ext uri="{BB962C8B-B14F-4D97-AF65-F5344CB8AC3E}">
        <p14:creationId xmlns:p14="http://schemas.microsoft.com/office/powerpoint/2010/main" val="3365620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8876F6-85B0-4FF2-A85C-508C6AE8B069}"/>
              </a:ext>
            </a:extLst>
          </p:cNvPr>
          <p:cNvSpPr>
            <a:spLocks noGrp="1"/>
          </p:cNvSpPr>
          <p:nvPr>
            <p:ph type="title"/>
          </p:nvPr>
        </p:nvSpPr>
        <p:spPr/>
        <p:txBody>
          <a:bodyPr/>
          <a:lstStyle/>
          <a:p>
            <a:r>
              <a:rPr lang="en-SG" dirty="0"/>
              <a:t>Iteration Four (Part 2)</a:t>
            </a:r>
            <a:endParaRPr lang="en-US" dirty="0"/>
          </a:p>
        </p:txBody>
      </p:sp>
      <p:graphicFrame>
        <p:nvGraphicFramePr>
          <p:cNvPr id="12" name="Content Placeholder 11">
            <a:extLst>
              <a:ext uri="{FF2B5EF4-FFF2-40B4-BE49-F238E27FC236}">
                <a16:creationId xmlns="" xmlns:a16="http://schemas.microsoft.com/office/drawing/2014/main" id="{9C5AB831-2F53-4211-B140-ADD388164336}"/>
              </a:ext>
            </a:extLst>
          </p:cNvPr>
          <p:cNvGraphicFramePr>
            <a:graphicFrameLocks noGrp="1"/>
          </p:cNvGraphicFramePr>
          <p:nvPr>
            <p:ph idx="1"/>
            <p:extLst/>
          </p:nvPr>
        </p:nvGraphicFramePr>
        <p:xfrm>
          <a:off x="581025" y="2227263"/>
          <a:ext cx="7989888"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 xmlns:a16="http://schemas.microsoft.com/office/drawing/2014/main" id="{08F66129-0097-4734-969D-78E2105F49AD}"/>
              </a:ext>
            </a:extLst>
          </p:cNvPr>
          <p:cNvSpPr txBox="1"/>
          <p:nvPr/>
        </p:nvSpPr>
        <p:spPr>
          <a:xfrm>
            <a:off x="695986" y="4401008"/>
            <a:ext cx="979675" cy="276999"/>
          </a:xfrm>
          <a:prstGeom prst="rect">
            <a:avLst/>
          </a:prstGeom>
          <a:noFill/>
        </p:spPr>
        <p:txBody>
          <a:bodyPr wrap="square" rtlCol="0">
            <a:spAutoFit/>
          </a:bodyPr>
          <a:lstStyle/>
          <a:p>
            <a:pPr algn="ctr"/>
            <a:r>
              <a:rPr lang="en-SG" sz="1200" dirty="0"/>
              <a:t>3 days</a:t>
            </a:r>
            <a:endParaRPr lang="en-US" sz="1200" dirty="0"/>
          </a:p>
        </p:txBody>
      </p:sp>
      <p:sp>
        <p:nvSpPr>
          <p:cNvPr id="5" name="TextBox 4">
            <a:extLst>
              <a:ext uri="{FF2B5EF4-FFF2-40B4-BE49-F238E27FC236}">
                <a16:creationId xmlns="" xmlns:a16="http://schemas.microsoft.com/office/drawing/2014/main" id="{3BAFB427-F01E-41CA-8B4E-7D30F4781C90}"/>
              </a:ext>
            </a:extLst>
          </p:cNvPr>
          <p:cNvSpPr txBox="1"/>
          <p:nvPr/>
        </p:nvSpPr>
        <p:spPr>
          <a:xfrm>
            <a:off x="2392176" y="4401007"/>
            <a:ext cx="979675" cy="276999"/>
          </a:xfrm>
          <a:prstGeom prst="rect">
            <a:avLst/>
          </a:prstGeom>
          <a:noFill/>
        </p:spPr>
        <p:txBody>
          <a:bodyPr wrap="square" rtlCol="0">
            <a:spAutoFit/>
          </a:bodyPr>
          <a:lstStyle/>
          <a:p>
            <a:pPr algn="ctr"/>
            <a:r>
              <a:rPr lang="en-SG" sz="1200" dirty="0"/>
              <a:t>1 day</a:t>
            </a:r>
            <a:endParaRPr lang="en-US" sz="1200" dirty="0"/>
          </a:p>
        </p:txBody>
      </p:sp>
      <p:sp>
        <p:nvSpPr>
          <p:cNvPr id="6" name="TextBox 5">
            <a:extLst>
              <a:ext uri="{FF2B5EF4-FFF2-40B4-BE49-F238E27FC236}">
                <a16:creationId xmlns="" xmlns:a16="http://schemas.microsoft.com/office/drawing/2014/main" id="{92CDE826-BBA7-4663-A527-EF4AD1F4AFE7}"/>
              </a:ext>
            </a:extLst>
          </p:cNvPr>
          <p:cNvSpPr txBox="1"/>
          <p:nvPr/>
        </p:nvSpPr>
        <p:spPr>
          <a:xfrm>
            <a:off x="4086131" y="4401007"/>
            <a:ext cx="979675" cy="276999"/>
          </a:xfrm>
          <a:prstGeom prst="rect">
            <a:avLst/>
          </a:prstGeom>
          <a:noFill/>
        </p:spPr>
        <p:txBody>
          <a:bodyPr wrap="square" rtlCol="0">
            <a:spAutoFit/>
          </a:bodyPr>
          <a:lstStyle/>
          <a:p>
            <a:pPr algn="ctr"/>
            <a:r>
              <a:rPr lang="en-SG" sz="1200" dirty="0"/>
              <a:t>2 days</a:t>
            </a:r>
            <a:endParaRPr lang="en-US" sz="1200" dirty="0"/>
          </a:p>
        </p:txBody>
      </p:sp>
      <p:sp>
        <p:nvSpPr>
          <p:cNvPr id="7" name="TextBox 6">
            <a:extLst>
              <a:ext uri="{FF2B5EF4-FFF2-40B4-BE49-F238E27FC236}">
                <a16:creationId xmlns="" xmlns:a16="http://schemas.microsoft.com/office/drawing/2014/main" id="{31B3FED7-1235-4F7E-973D-7F490E20AB3C}"/>
              </a:ext>
            </a:extLst>
          </p:cNvPr>
          <p:cNvSpPr txBox="1"/>
          <p:nvPr/>
        </p:nvSpPr>
        <p:spPr>
          <a:xfrm>
            <a:off x="5788519" y="4401007"/>
            <a:ext cx="979675" cy="276999"/>
          </a:xfrm>
          <a:prstGeom prst="rect">
            <a:avLst/>
          </a:prstGeom>
          <a:noFill/>
        </p:spPr>
        <p:txBody>
          <a:bodyPr wrap="square" rtlCol="0">
            <a:spAutoFit/>
          </a:bodyPr>
          <a:lstStyle/>
          <a:p>
            <a:pPr algn="ctr"/>
            <a:r>
              <a:rPr lang="en-SG" sz="1200" dirty="0"/>
              <a:t>1 day</a:t>
            </a:r>
            <a:endParaRPr lang="en-US" sz="1200" dirty="0"/>
          </a:p>
        </p:txBody>
      </p:sp>
      <p:sp>
        <p:nvSpPr>
          <p:cNvPr id="8" name="TextBox 7">
            <a:extLst>
              <a:ext uri="{FF2B5EF4-FFF2-40B4-BE49-F238E27FC236}">
                <a16:creationId xmlns="" xmlns:a16="http://schemas.microsoft.com/office/drawing/2014/main" id="{690BD3B9-03DE-4335-96AB-C6644A54F33A}"/>
              </a:ext>
            </a:extLst>
          </p:cNvPr>
          <p:cNvSpPr txBox="1"/>
          <p:nvPr/>
        </p:nvSpPr>
        <p:spPr>
          <a:xfrm>
            <a:off x="7458541" y="4401006"/>
            <a:ext cx="979675" cy="276999"/>
          </a:xfrm>
          <a:prstGeom prst="rect">
            <a:avLst/>
          </a:prstGeom>
          <a:noFill/>
        </p:spPr>
        <p:txBody>
          <a:bodyPr wrap="square" rtlCol="0">
            <a:spAutoFit/>
          </a:bodyPr>
          <a:lstStyle/>
          <a:p>
            <a:pPr algn="ctr"/>
            <a:r>
              <a:rPr lang="en-SG" sz="1200" dirty="0"/>
              <a:t>1day</a:t>
            </a:r>
            <a:endParaRPr lang="en-US" sz="1200" dirty="0"/>
          </a:p>
        </p:txBody>
      </p:sp>
      <p:grpSp>
        <p:nvGrpSpPr>
          <p:cNvPr id="9" name="Group 8">
            <a:extLst>
              <a:ext uri="{FF2B5EF4-FFF2-40B4-BE49-F238E27FC236}">
                <a16:creationId xmlns="" xmlns:a16="http://schemas.microsoft.com/office/drawing/2014/main" id="{63CCE578-3CE7-41F2-A0FD-2DBC3B3AA95C}"/>
              </a:ext>
            </a:extLst>
          </p:cNvPr>
          <p:cNvGrpSpPr/>
          <p:nvPr/>
        </p:nvGrpSpPr>
        <p:grpSpPr>
          <a:xfrm>
            <a:off x="204312" y="3893397"/>
            <a:ext cx="256394" cy="299932"/>
            <a:chOff x="1334248" y="1666133"/>
            <a:chExt cx="256394" cy="299932"/>
          </a:xfrm>
        </p:grpSpPr>
        <p:sp>
          <p:nvSpPr>
            <p:cNvPr id="10" name="Arrow: Right 9">
              <a:extLst>
                <a:ext uri="{FF2B5EF4-FFF2-40B4-BE49-F238E27FC236}">
                  <a16:creationId xmlns="" xmlns:a16="http://schemas.microsoft.com/office/drawing/2014/main" id="{3527D626-114F-4BF7-BD2B-BE57A8258478}"/>
                </a:ext>
              </a:extLst>
            </p:cNvPr>
            <p:cNvSpPr/>
            <p:nvPr/>
          </p:nvSpPr>
          <p:spPr>
            <a:xfrm>
              <a:off x="1334248" y="1666133"/>
              <a:ext cx="256394" cy="29993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Arrow: Right 4">
              <a:extLst>
                <a:ext uri="{FF2B5EF4-FFF2-40B4-BE49-F238E27FC236}">
                  <a16:creationId xmlns="" xmlns:a16="http://schemas.microsoft.com/office/drawing/2014/main" id="{00B91517-22D1-4D35-9048-0C221F79FE4B}"/>
                </a:ext>
              </a:extLst>
            </p:cNvPr>
            <p:cNvSpPr txBox="1"/>
            <p:nvPr/>
          </p:nvSpPr>
          <p:spPr>
            <a:xfrm>
              <a:off x="1334248" y="1726119"/>
              <a:ext cx="179476" cy="1799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sp>
        <p:nvSpPr>
          <p:cNvPr id="13" name="Right Brace 12">
            <a:extLst>
              <a:ext uri="{FF2B5EF4-FFF2-40B4-BE49-F238E27FC236}">
                <a16:creationId xmlns="" xmlns:a16="http://schemas.microsoft.com/office/drawing/2014/main" id="{64460B3A-584A-4B7B-B71B-54579AEA16BA}"/>
              </a:ext>
            </a:extLst>
          </p:cNvPr>
          <p:cNvSpPr/>
          <p:nvPr/>
        </p:nvSpPr>
        <p:spPr>
          <a:xfrm rot="5400000">
            <a:off x="4352159" y="1922920"/>
            <a:ext cx="447622" cy="79898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 xmlns:a16="http://schemas.microsoft.com/office/drawing/2014/main" id="{5D08CD94-E46D-4979-B8BC-8278F678F25C}"/>
              </a:ext>
            </a:extLst>
          </p:cNvPr>
          <p:cNvSpPr txBox="1"/>
          <p:nvPr/>
        </p:nvSpPr>
        <p:spPr>
          <a:xfrm>
            <a:off x="4086130" y="6198209"/>
            <a:ext cx="979675" cy="338554"/>
          </a:xfrm>
          <a:prstGeom prst="rect">
            <a:avLst/>
          </a:prstGeom>
          <a:noFill/>
        </p:spPr>
        <p:txBody>
          <a:bodyPr wrap="square" rtlCol="0">
            <a:spAutoFit/>
          </a:bodyPr>
          <a:lstStyle/>
          <a:p>
            <a:pPr algn="ctr"/>
            <a:r>
              <a:rPr lang="en-SG" sz="1600" dirty="0"/>
              <a:t>14 days</a:t>
            </a:r>
            <a:endParaRPr lang="en-US" sz="1600" dirty="0"/>
          </a:p>
        </p:txBody>
      </p:sp>
    </p:spTree>
    <p:extLst>
      <p:ext uri="{BB962C8B-B14F-4D97-AF65-F5344CB8AC3E}">
        <p14:creationId xmlns:p14="http://schemas.microsoft.com/office/powerpoint/2010/main" val="3182735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7F9164-20C7-4351-9FD0-BAE81A0CDD0E}"/>
              </a:ext>
            </a:extLst>
          </p:cNvPr>
          <p:cNvSpPr>
            <a:spLocks noGrp="1"/>
          </p:cNvSpPr>
          <p:nvPr>
            <p:ph type="title"/>
          </p:nvPr>
        </p:nvSpPr>
        <p:spPr/>
        <p:txBody>
          <a:bodyPr/>
          <a:lstStyle/>
          <a:p>
            <a:r>
              <a:rPr lang="en-SG" dirty="0"/>
              <a:t>Iteration Five (Part 1)</a:t>
            </a:r>
            <a:endParaRPr lang="en-US" dirty="0"/>
          </a:p>
        </p:txBody>
      </p:sp>
      <p:graphicFrame>
        <p:nvGraphicFramePr>
          <p:cNvPr id="12" name="Content Placeholder 11">
            <a:extLst>
              <a:ext uri="{FF2B5EF4-FFF2-40B4-BE49-F238E27FC236}">
                <a16:creationId xmlns="" xmlns:a16="http://schemas.microsoft.com/office/drawing/2014/main" id="{2B289008-BCBF-4504-A447-112B62CE2E2C}"/>
              </a:ext>
            </a:extLst>
          </p:cNvPr>
          <p:cNvGraphicFramePr>
            <a:graphicFrameLocks noGrp="1"/>
          </p:cNvGraphicFramePr>
          <p:nvPr>
            <p:ph idx="1"/>
            <p:extLst/>
          </p:nvPr>
        </p:nvGraphicFramePr>
        <p:xfrm>
          <a:off x="581025" y="2227263"/>
          <a:ext cx="7989888"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 xmlns:a16="http://schemas.microsoft.com/office/drawing/2014/main" id="{FCF6138D-3111-4BA1-971B-0A7294241931}"/>
              </a:ext>
            </a:extLst>
          </p:cNvPr>
          <p:cNvSpPr txBox="1"/>
          <p:nvPr/>
        </p:nvSpPr>
        <p:spPr>
          <a:xfrm>
            <a:off x="844167" y="4496010"/>
            <a:ext cx="979675" cy="276999"/>
          </a:xfrm>
          <a:prstGeom prst="rect">
            <a:avLst/>
          </a:prstGeom>
          <a:noFill/>
        </p:spPr>
        <p:txBody>
          <a:bodyPr wrap="square" rtlCol="0">
            <a:spAutoFit/>
          </a:bodyPr>
          <a:lstStyle/>
          <a:p>
            <a:pPr algn="ctr"/>
            <a:r>
              <a:rPr lang="en-SG" sz="1200" dirty="0"/>
              <a:t>1 day</a:t>
            </a:r>
            <a:endParaRPr lang="en-US" sz="1200" dirty="0"/>
          </a:p>
        </p:txBody>
      </p:sp>
      <p:sp>
        <p:nvSpPr>
          <p:cNvPr id="14" name="TextBox 13">
            <a:extLst>
              <a:ext uri="{FF2B5EF4-FFF2-40B4-BE49-F238E27FC236}">
                <a16:creationId xmlns="" xmlns:a16="http://schemas.microsoft.com/office/drawing/2014/main" id="{8AEED45F-91BC-4D78-AC3C-136C087C33EA}"/>
              </a:ext>
            </a:extLst>
          </p:cNvPr>
          <p:cNvSpPr txBox="1"/>
          <p:nvPr/>
        </p:nvSpPr>
        <p:spPr>
          <a:xfrm>
            <a:off x="3011674" y="4496010"/>
            <a:ext cx="979675" cy="276999"/>
          </a:xfrm>
          <a:prstGeom prst="rect">
            <a:avLst/>
          </a:prstGeom>
          <a:noFill/>
        </p:spPr>
        <p:txBody>
          <a:bodyPr wrap="square" rtlCol="0">
            <a:spAutoFit/>
          </a:bodyPr>
          <a:lstStyle/>
          <a:p>
            <a:pPr algn="ctr"/>
            <a:r>
              <a:rPr lang="en-SG" sz="1200" dirty="0"/>
              <a:t>2 days</a:t>
            </a:r>
            <a:endParaRPr lang="en-US" sz="1200" dirty="0"/>
          </a:p>
        </p:txBody>
      </p:sp>
      <p:sp>
        <p:nvSpPr>
          <p:cNvPr id="15" name="TextBox 14">
            <a:extLst>
              <a:ext uri="{FF2B5EF4-FFF2-40B4-BE49-F238E27FC236}">
                <a16:creationId xmlns="" xmlns:a16="http://schemas.microsoft.com/office/drawing/2014/main" id="{CEBC36A7-A041-4C7D-BC5B-7BBDDB645356}"/>
              </a:ext>
            </a:extLst>
          </p:cNvPr>
          <p:cNvSpPr txBox="1"/>
          <p:nvPr/>
        </p:nvSpPr>
        <p:spPr>
          <a:xfrm>
            <a:off x="3011673" y="3118451"/>
            <a:ext cx="979675" cy="276999"/>
          </a:xfrm>
          <a:prstGeom prst="rect">
            <a:avLst/>
          </a:prstGeom>
          <a:noFill/>
        </p:spPr>
        <p:txBody>
          <a:bodyPr wrap="square" rtlCol="0">
            <a:spAutoFit/>
          </a:bodyPr>
          <a:lstStyle/>
          <a:p>
            <a:pPr algn="ctr"/>
            <a:r>
              <a:rPr lang="en-SG" sz="1200" dirty="0"/>
              <a:t>2 days</a:t>
            </a:r>
            <a:endParaRPr lang="en-US" sz="1200" dirty="0"/>
          </a:p>
        </p:txBody>
      </p:sp>
      <p:sp>
        <p:nvSpPr>
          <p:cNvPr id="16" name="TextBox 15">
            <a:extLst>
              <a:ext uri="{FF2B5EF4-FFF2-40B4-BE49-F238E27FC236}">
                <a16:creationId xmlns="" xmlns:a16="http://schemas.microsoft.com/office/drawing/2014/main" id="{3E2BEC59-7636-402E-98FB-90F17CFF8EF1}"/>
              </a:ext>
            </a:extLst>
          </p:cNvPr>
          <p:cNvSpPr txBox="1"/>
          <p:nvPr/>
        </p:nvSpPr>
        <p:spPr>
          <a:xfrm>
            <a:off x="5157142" y="4496009"/>
            <a:ext cx="979675" cy="276999"/>
          </a:xfrm>
          <a:prstGeom prst="rect">
            <a:avLst/>
          </a:prstGeom>
          <a:noFill/>
        </p:spPr>
        <p:txBody>
          <a:bodyPr wrap="square" rtlCol="0">
            <a:spAutoFit/>
          </a:bodyPr>
          <a:lstStyle/>
          <a:p>
            <a:pPr algn="ctr"/>
            <a:r>
              <a:rPr lang="en-SG" sz="1200" dirty="0"/>
              <a:t>2 days</a:t>
            </a:r>
            <a:endParaRPr lang="en-US" sz="1200" dirty="0"/>
          </a:p>
        </p:txBody>
      </p:sp>
      <p:grpSp>
        <p:nvGrpSpPr>
          <p:cNvPr id="17" name="Group 16">
            <a:extLst>
              <a:ext uri="{FF2B5EF4-FFF2-40B4-BE49-F238E27FC236}">
                <a16:creationId xmlns="" xmlns:a16="http://schemas.microsoft.com/office/drawing/2014/main" id="{675ADB7F-ABA2-4E70-A94F-F11C9FFDE401}"/>
              </a:ext>
            </a:extLst>
          </p:cNvPr>
          <p:cNvGrpSpPr/>
          <p:nvPr/>
        </p:nvGrpSpPr>
        <p:grpSpPr>
          <a:xfrm>
            <a:off x="8708140" y="3853002"/>
            <a:ext cx="325455" cy="380721"/>
            <a:chOff x="5990660" y="1625739"/>
            <a:chExt cx="325455" cy="380721"/>
          </a:xfrm>
        </p:grpSpPr>
        <p:sp>
          <p:nvSpPr>
            <p:cNvPr id="18" name="Arrow: Right 17">
              <a:extLst>
                <a:ext uri="{FF2B5EF4-FFF2-40B4-BE49-F238E27FC236}">
                  <a16:creationId xmlns="" xmlns:a16="http://schemas.microsoft.com/office/drawing/2014/main" id="{29760816-675F-439B-8C05-11D2706A8587}"/>
                </a:ext>
              </a:extLst>
            </p:cNvPr>
            <p:cNvSpPr/>
            <p:nvPr/>
          </p:nvSpPr>
          <p:spPr>
            <a:xfrm>
              <a:off x="5990660" y="1625739"/>
              <a:ext cx="325455" cy="3807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Arrow: Right 4">
              <a:extLst>
                <a:ext uri="{FF2B5EF4-FFF2-40B4-BE49-F238E27FC236}">
                  <a16:creationId xmlns="" xmlns:a16="http://schemas.microsoft.com/office/drawing/2014/main" id="{8C7A2FF8-C0F8-49B7-A263-F1AB31519D2B}"/>
                </a:ext>
              </a:extLst>
            </p:cNvPr>
            <p:cNvSpPr txBox="1"/>
            <p:nvPr/>
          </p:nvSpPr>
          <p:spPr>
            <a:xfrm>
              <a:off x="5990660" y="1701883"/>
              <a:ext cx="227819" cy="228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grpSp>
        <p:nvGrpSpPr>
          <p:cNvPr id="20" name="Group 19">
            <a:extLst>
              <a:ext uri="{FF2B5EF4-FFF2-40B4-BE49-F238E27FC236}">
                <a16:creationId xmlns="" xmlns:a16="http://schemas.microsoft.com/office/drawing/2014/main" id="{1705C228-5CC2-4396-8279-29CF4BF0E87A}"/>
              </a:ext>
            </a:extLst>
          </p:cNvPr>
          <p:cNvGrpSpPr/>
          <p:nvPr/>
        </p:nvGrpSpPr>
        <p:grpSpPr>
          <a:xfrm>
            <a:off x="2733928" y="2227263"/>
            <a:ext cx="1535166" cy="921099"/>
            <a:chOff x="2152744" y="1355550"/>
            <a:chExt cx="1535166" cy="921099"/>
          </a:xfrm>
        </p:grpSpPr>
        <p:sp>
          <p:nvSpPr>
            <p:cNvPr id="21" name="Rectangle: Rounded Corners 20">
              <a:extLst>
                <a:ext uri="{FF2B5EF4-FFF2-40B4-BE49-F238E27FC236}">
                  <a16:creationId xmlns="" xmlns:a16="http://schemas.microsoft.com/office/drawing/2014/main" id="{A7345A20-7D29-4ACF-9C55-FDE71487C33D}"/>
                </a:ext>
              </a:extLst>
            </p:cNvPr>
            <p:cNvSpPr/>
            <p:nvPr/>
          </p:nvSpPr>
          <p:spPr>
            <a:xfrm>
              <a:off x="2152744" y="1355550"/>
              <a:ext cx="1535166" cy="9210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ectangle: Rounded Corners 4">
              <a:extLst>
                <a:ext uri="{FF2B5EF4-FFF2-40B4-BE49-F238E27FC236}">
                  <a16:creationId xmlns="" xmlns:a16="http://schemas.microsoft.com/office/drawing/2014/main" id="{B1164247-F00A-40FB-98E9-11B9377D7AAC}"/>
                </a:ext>
              </a:extLst>
            </p:cNvPr>
            <p:cNvSpPr txBox="1"/>
            <p:nvPr/>
          </p:nvSpPr>
          <p:spPr>
            <a:xfrm>
              <a:off x="2179722" y="1382528"/>
              <a:ext cx="1481210" cy="867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SG" sz="1800" kern="1200" dirty="0"/>
                <a:t>Automatic Group Identification</a:t>
              </a:r>
              <a:endParaRPr lang="en-US" sz="1800" kern="1200" dirty="0"/>
            </a:p>
          </p:txBody>
        </p:sp>
      </p:grpSp>
      <p:sp>
        <p:nvSpPr>
          <p:cNvPr id="23" name="TextBox 22">
            <a:extLst>
              <a:ext uri="{FF2B5EF4-FFF2-40B4-BE49-F238E27FC236}">
                <a16:creationId xmlns="" xmlns:a16="http://schemas.microsoft.com/office/drawing/2014/main" id="{A8B9590B-3EC1-434E-AD11-EAA7986D13DF}"/>
              </a:ext>
            </a:extLst>
          </p:cNvPr>
          <p:cNvSpPr txBox="1"/>
          <p:nvPr/>
        </p:nvSpPr>
        <p:spPr>
          <a:xfrm>
            <a:off x="7324649" y="4496009"/>
            <a:ext cx="979675" cy="276999"/>
          </a:xfrm>
          <a:prstGeom prst="rect">
            <a:avLst/>
          </a:prstGeom>
          <a:noFill/>
        </p:spPr>
        <p:txBody>
          <a:bodyPr wrap="square" rtlCol="0">
            <a:spAutoFit/>
          </a:bodyPr>
          <a:lstStyle/>
          <a:p>
            <a:pPr algn="ctr"/>
            <a:r>
              <a:rPr lang="en-SG" sz="1200" dirty="0"/>
              <a:t>1 day</a:t>
            </a:r>
            <a:endParaRPr lang="en-US" sz="1200" dirty="0"/>
          </a:p>
        </p:txBody>
      </p:sp>
      <p:grpSp>
        <p:nvGrpSpPr>
          <p:cNvPr id="24" name="Group 23">
            <a:extLst>
              <a:ext uri="{FF2B5EF4-FFF2-40B4-BE49-F238E27FC236}">
                <a16:creationId xmlns="" xmlns:a16="http://schemas.microsoft.com/office/drawing/2014/main" id="{DC67D951-3679-4980-A03B-A6D047266FFA}"/>
              </a:ext>
            </a:extLst>
          </p:cNvPr>
          <p:cNvGrpSpPr/>
          <p:nvPr/>
        </p:nvGrpSpPr>
        <p:grpSpPr>
          <a:xfrm rot="18900000">
            <a:off x="2283089" y="3117558"/>
            <a:ext cx="325455" cy="380721"/>
            <a:chOff x="1692194" y="1625739"/>
            <a:chExt cx="325455" cy="380721"/>
          </a:xfrm>
        </p:grpSpPr>
        <p:sp>
          <p:nvSpPr>
            <p:cNvPr id="25" name="Arrow: Right 24">
              <a:extLst>
                <a:ext uri="{FF2B5EF4-FFF2-40B4-BE49-F238E27FC236}">
                  <a16:creationId xmlns="" xmlns:a16="http://schemas.microsoft.com/office/drawing/2014/main" id="{F579FFB4-CBE2-4A19-B219-1EE00F1E99D0}"/>
                </a:ext>
              </a:extLst>
            </p:cNvPr>
            <p:cNvSpPr/>
            <p:nvPr/>
          </p:nvSpPr>
          <p:spPr>
            <a:xfrm>
              <a:off x="1692194" y="1625739"/>
              <a:ext cx="325455" cy="3807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Arrow: Right 4">
              <a:extLst>
                <a:ext uri="{FF2B5EF4-FFF2-40B4-BE49-F238E27FC236}">
                  <a16:creationId xmlns="" xmlns:a16="http://schemas.microsoft.com/office/drawing/2014/main" id="{E11A9E6E-3565-4657-853C-1420E0132158}"/>
                </a:ext>
              </a:extLst>
            </p:cNvPr>
            <p:cNvSpPr txBox="1"/>
            <p:nvPr/>
          </p:nvSpPr>
          <p:spPr>
            <a:xfrm>
              <a:off x="1692194" y="1701883"/>
              <a:ext cx="227819" cy="228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grpSp>
        <p:nvGrpSpPr>
          <p:cNvPr id="27" name="Group 26">
            <a:extLst>
              <a:ext uri="{FF2B5EF4-FFF2-40B4-BE49-F238E27FC236}">
                <a16:creationId xmlns="" xmlns:a16="http://schemas.microsoft.com/office/drawing/2014/main" id="{D35BFA69-5AF6-4841-9C7B-1767B362F9D4}"/>
              </a:ext>
            </a:extLst>
          </p:cNvPr>
          <p:cNvGrpSpPr/>
          <p:nvPr/>
        </p:nvGrpSpPr>
        <p:grpSpPr>
          <a:xfrm rot="2700000">
            <a:off x="4413241" y="3158652"/>
            <a:ext cx="325455" cy="380721"/>
            <a:chOff x="1692194" y="1625739"/>
            <a:chExt cx="325455" cy="380721"/>
          </a:xfrm>
        </p:grpSpPr>
        <p:sp>
          <p:nvSpPr>
            <p:cNvPr id="28" name="Arrow: Right 27">
              <a:extLst>
                <a:ext uri="{FF2B5EF4-FFF2-40B4-BE49-F238E27FC236}">
                  <a16:creationId xmlns="" xmlns:a16="http://schemas.microsoft.com/office/drawing/2014/main" id="{A1C78AEB-A76B-4658-BE19-3ED9E792DE89}"/>
                </a:ext>
              </a:extLst>
            </p:cNvPr>
            <p:cNvSpPr/>
            <p:nvPr/>
          </p:nvSpPr>
          <p:spPr>
            <a:xfrm>
              <a:off x="1692194" y="1625739"/>
              <a:ext cx="325455" cy="3807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Arrow: Right 4">
              <a:extLst>
                <a:ext uri="{FF2B5EF4-FFF2-40B4-BE49-F238E27FC236}">
                  <a16:creationId xmlns="" xmlns:a16="http://schemas.microsoft.com/office/drawing/2014/main" id="{D5E86C3C-3078-43F1-8A28-885269CCDB15}"/>
                </a:ext>
              </a:extLst>
            </p:cNvPr>
            <p:cNvSpPr txBox="1"/>
            <p:nvPr/>
          </p:nvSpPr>
          <p:spPr>
            <a:xfrm>
              <a:off x="1692194" y="1701883"/>
              <a:ext cx="227819" cy="228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sp>
        <p:nvSpPr>
          <p:cNvPr id="30" name="Right Brace 29">
            <a:extLst>
              <a:ext uri="{FF2B5EF4-FFF2-40B4-BE49-F238E27FC236}">
                <a16:creationId xmlns="" xmlns:a16="http://schemas.microsoft.com/office/drawing/2014/main" id="{5D231F9C-D5FA-49A4-B682-B60335950E66}"/>
              </a:ext>
            </a:extLst>
          </p:cNvPr>
          <p:cNvSpPr/>
          <p:nvPr/>
        </p:nvSpPr>
        <p:spPr>
          <a:xfrm rot="5400000">
            <a:off x="4414851" y="1964596"/>
            <a:ext cx="323036" cy="79890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 xmlns:a16="http://schemas.microsoft.com/office/drawing/2014/main" id="{B7A8AE12-60E9-49AF-B4A7-22CFEFF5D498}"/>
              </a:ext>
            </a:extLst>
          </p:cNvPr>
          <p:cNvSpPr txBox="1"/>
          <p:nvPr/>
        </p:nvSpPr>
        <p:spPr>
          <a:xfrm>
            <a:off x="4086130" y="6198209"/>
            <a:ext cx="979675" cy="338554"/>
          </a:xfrm>
          <a:prstGeom prst="rect">
            <a:avLst/>
          </a:prstGeom>
          <a:noFill/>
        </p:spPr>
        <p:txBody>
          <a:bodyPr wrap="square" rtlCol="0">
            <a:spAutoFit/>
          </a:bodyPr>
          <a:lstStyle/>
          <a:p>
            <a:pPr algn="ctr"/>
            <a:r>
              <a:rPr lang="en-SG" sz="1600" dirty="0"/>
              <a:t>11 days</a:t>
            </a:r>
            <a:endParaRPr lang="en-US" sz="1600" dirty="0"/>
          </a:p>
        </p:txBody>
      </p:sp>
    </p:spTree>
    <p:extLst>
      <p:ext uri="{BB962C8B-B14F-4D97-AF65-F5344CB8AC3E}">
        <p14:creationId xmlns:p14="http://schemas.microsoft.com/office/powerpoint/2010/main" val="32691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7F9164-20C7-4351-9FD0-BAE81A0CDD0E}"/>
              </a:ext>
            </a:extLst>
          </p:cNvPr>
          <p:cNvSpPr>
            <a:spLocks noGrp="1"/>
          </p:cNvSpPr>
          <p:nvPr>
            <p:ph type="title"/>
          </p:nvPr>
        </p:nvSpPr>
        <p:spPr/>
        <p:txBody>
          <a:bodyPr/>
          <a:lstStyle/>
          <a:p>
            <a:r>
              <a:rPr lang="en-SG" dirty="0"/>
              <a:t>Iteration Five (Part 2)</a:t>
            </a:r>
            <a:endParaRPr lang="en-US" dirty="0"/>
          </a:p>
        </p:txBody>
      </p:sp>
      <p:graphicFrame>
        <p:nvGraphicFramePr>
          <p:cNvPr id="12" name="Content Placeholder 11">
            <a:extLst>
              <a:ext uri="{FF2B5EF4-FFF2-40B4-BE49-F238E27FC236}">
                <a16:creationId xmlns="" xmlns:a16="http://schemas.microsoft.com/office/drawing/2014/main" id="{2B289008-BCBF-4504-A447-112B62CE2E2C}"/>
              </a:ext>
            </a:extLst>
          </p:cNvPr>
          <p:cNvGraphicFramePr>
            <a:graphicFrameLocks noGrp="1"/>
          </p:cNvGraphicFramePr>
          <p:nvPr>
            <p:ph idx="1"/>
            <p:extLst/>
          </p:nvPr>
        </p:nvGraphicFramePr>
        <p:xfrm>
          <a:off x="581025" y="2227263"/>
          <a:ext cx="7989888"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 xmlns:a16="http://schemas.microsoft.com/office/drawing/2014/main" id="{BD5F5689-013D-4C25-BC3A-41EF8ED04899}"/>
              </a:ext>
            </a:extLst>
          </p:cNvPr>
          <p:cNvSpPr txBox="1"/>
          <p:nvPr/>
        </p:nvSpPr>
        <p:spPr>
          <a:xfrm>
            <a:off x="846456" y="4507013"/>
            <a:ext cx="979675" cy="276999"/>
          </a:xfrm>
          <a:prstGeom prst="rect">
            <a:avLst/>
          </a:prstGeom>
          <a:noFill/>
        </p:spPr>
        <p:txBody>
          <a:bodyPr wrap="square" rtlCol="0">
            <a:spAutoFit/>
          </a:bodyPr>
          <a:lstStyle/>
          <a:p>
            <a:pPr algn="ctr"/>
            <a:r>
              <a:rPr lang="en-SG" sz="1200" dirty="0"/>
              <a:t>1 day</a:t>
            </a:r>
            <a:endParaRPr lang="en-US" sz="1200" dirty="0"/>
          </a:p>
        </p:txBody>
      </p:sp>
      <p:sp>
        <p:nvSpPr>
          <p:cNvPr id="10" name="TextBox 9">
            <a:extLst>
              <a:ext uri="{FF2B5EF4-FFF2-40B4-BE49-F238E27FC236}">
                <a16:creationId xmlns="" xmlns:a16="http://schemas.microsoft.com/office/drawing/2014/main" id="{55F8FA77-BD75-496E-B95F-94B91C72F3C0}"/>
              </a:ext>
            </a:extLst>
          </p:cNvPr>
          <p:cNvSpPr txBox="1"/>
          <p:nvPr/>
        </p:nvSpPr>
        <p:spPr>
          <a:xfrm>
            <a:off x="2957760" y="4507012"/>
            <a:ext cx="979675" cy="276999"/>
          </a:xfrm>
          <a:prstGeom prst="rect">
            <a:avLst/>
          </a:prstGeom>
          <a:noFill/>
        </p:spPr>
        <p:txBody>
          <a:bodyPr wrap="square" rtlCol="0">
            <a:spAutoFit/>
          </a:bodyPr>
          <a:lstStyle/>
          <a:p>
            <a:pPr algn="ctr"/>
            <a:r>
              <a:rPr lang="en-SG" sz="1200" dirty="0"/>
              <a:t>1 day</a:t>
            </a:r>
            <a:endParaRPr lang="en-US" sz="1200" dirty="0"/>
          </a:p>
        </p:txBody>
      </p:sp>
      <p:sp>
        <p:nvSpPr>
          <p:cNvPr id="11" name="TextBox 10">
            <a:extLst>
              <a:ext uri="{FF2B5EF4-FFF2-40B4-BE49-F238E27FC236}">
                <a16:creationId xmlns="" xmlns:a16="http://schemas.microsoft.com/office/drawing/2014/main" id="{5906E663-276A-4A4A-9311-4DA0534ACC90}"/>
              </a:ext>
            </a:extLst>
          </p:cNvPr>
          <p:cNvSpPr txBox="1"/>
          <p:nvPr/>
        </p:nvSpPr>
        <p:spPr>
          <a:xfrm>
            <a:off x="7293846" y="4506110"/>
            <a:ext cx="979675" cy="276999"/>
          </a:xfrm>
          <a:prstGeom prst="rect">
            <a:avLst/>
          </a:prstGeom>
          <a:noFill/>
        </p:spPr>
        <p:txBody>
          <a:bodyPr wrap="square" rtlCol="0">
            <a:spAutoFit/>
          </a:bodyPr>
          <a:lstStyle/>
          <a:p>
            <a:pPr algn="ctr"/>
            <a:r>
              <a:rPr lang="en-SG" sz="1200" dirty="0"/>
              <a:t>1 day</a:t>
            </a:r>
            <a:endParaRPr lang="en-US" sz="1200" dirty="0"/>
          </a:p>
        </p:txBody>
      </p:sp>
      <p:sp>
        <p:nvSpPr>
          <p:cNvPr id="13" name="TextBox 12">
            <a:extLst>
              <a:ext uri="{FF2B5EF4-FFF2-40B4-BE49-F238E27FC236}">
                <a16:creationId xmlns="" xmlns:a16="http://schemas.microsoft.com/office/drawing/2014/main" id="{75C57FE9-02F0-414D-9827-FB15CAC36944}"/>
              </a:ext>
            </a:extLst>
          </p:cNvPr>
          <p:cNvSpPr txBox="1"/>
          <p:nvPr/>
        </p:nvSpPr>
        <p:spPr>
          <a:xfrm>
            <a:off x="5182542" y="4507012"/>
            <a:ext cx="979675" cy="276999"/>
          </a:xfrm>
          <a:prstGeom prst="rect">
            <a:avLst/>
          </a:prstGeom>
          <a:noFill/>
        </p:spPr>
        <p:txBody>
          <a:bodyPr wrap="square" rtlCol="0">
            <a:spAutoFit/>
          </a:bodyPr>
          <a:lstStyle/>
          <a:p>
            <a:pPr algn="ctr"/>
            <a:r>
              <a:rPr lang="en-SG" sz="1200" dirty="0"/>
              <a:t>2 days</a:t>
            </a:r>
            <a:endParaRPr lang="en-US" sz="1200" dirty="0"/>
          </a:p>
        </p:txBody>
      </p:sp>
      <p:grpSp>
        <p:nvGrpSpPr>
          <p:cNvPr id="14" name="Group 13">
            <a:extLst>
              <a:ext uri="{FF2B5EF4-FFF2-40B4-BE49-F238E27FC236}">
                <a16:creationId xmlns="" xmlns:a16="http://schemas.microsoft.com/office/drawing/2014/main" id="{9E53B22E-958D-424D-AEF2-B6A0DA2A884B}"/>
              </a:ext>
            </a:extLst>
          </p:cNvPr>
          <p:cNvGrpSpPr/>
          <p:nvPr/>
        </p:nvGrpSpPr>
        <p:grpSpPr>
          <a:xfrm>
            <a:off x="173603" y="3853002"/>
            <a:ext cx="325455" cy="380721"/>
            <a:chOff x="1692194" y="1625739"/>
            <a:chExt cx="325455" cy="380721"/>
          </a:xfrm>
        </p:grpSpPr>
        <p:sp>
          <p:nvSpPr>
            <p:cNvPr id="15" name="Arrow: Right 14">
              <a:extLst>
                <a:ext uri="{FF2B5EF4-FFF2-40B4-BE49-F238E27FC236}">
                  <a16:creationId xmlns="" xmlns:a16="http://schemas.microsoft.com/office/drawing/2014/main" id="{44E83FB1-A5AB-4136-AA6B-59687A61AB23}"/>
                </a:ext>
              </a:extLst>
            </p:cNvPr>
            <p:cNvSpPr/>
            <p:nvPr/>
          </p:nvSpPr>
          <p:spPr>
            <a:xfrm>
              <a:off x="1692194" y="1625739"/>
              <a:ext cx="325455" cy="3807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Arrow: Right 4">
              <a:extLst>
                <a:ext uri="{FF2B5EF4-FFF2-40B4-BE49-F238E27FC236}">
                  <a16:creationId xmlns="" xmlns:a16="http://schemas.microsoft.com/office/drawing/2014/main" id="{7523E557-646B-4C27-B1FD-C75FEC7ABC5D}"/>
                </a:ext>
              </a:extLst>
            </p:cNvPr>
            <p:cNvSpPr txBox="1"/>
            <p:nvPr/>
          </p:nvSpPr>
          <p:spPr>
            <a:xfrm>
              <a:off x="1692194" y="1701883"/>
              <a:ext cx="227819" cy="228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p:txBody>
        </p:sp>
      </p:grpSp>
      <p:sp>
        <p:nvSpPr>
          <p:cNvPr id="17" name="Right Brace 16">
            <a:extLst>
              <a:ext uri="{FF2B5EF4-FFF2-40B4-BE49-F238E27FC236}">
                <a16:creationId xmlns="" xmlns:a16="http://schemas.microsoft.com/office/drawing/2014/main" id="{7A373EC6-CD6A-4D57-9A85-0CE20ABF3BCA}"/>
              </a:ext>
            </a:extLst>
          </p:cNvPr>
          <p:cNvSpPr/>
          <p:nvPr/>
        </p:nvSpPr>
        <p:spPr>
          <a:xfrm rot="5400000">
            <a:off x="4380566" y="1894512"/>
            <a:ext cx="390806" cy="79898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 xmlns:a16="http://schemas.microsoft.com/office/drawing/2014/main" id="{5BB9EAAE-BF32-4595-B6B6-1CA75F8A4A69}"/>
              </a:ext>
            </a:extLst>
          </p:cNvPr>
          <p:cNvSpPr txBox="1"/>
          <p:nvPr/>
        </p:nvSpPr>
        <p:spPr>
          <a:xfrm>
            <a:off x="4086131" y="6146646"/>
            <a:ext cx="979675" cy="338554"/>
          </a:xfrm>
          <a:prstGeom prst="rect">
            <a:avLst/>
          </a:prstGeom>
          <a:noFill/>
        </p:spPr>
        <p:txBody>
          <a:bodyPr wrap="square" rtlCol="0">
            <a:spAutoFit/>
          </a:bodyPr>
          <a:lstStyle/>
          <a:p>
            <a:pPr algn="ctr"/>
            <a:r>
              <a:rPr lang="en-SG" sz="1600" dirty="0"/>
              <a:t>11 days</a:t>
            </a:r>
            <a:endParaRPr lang="en-US" sz="1600" dirty="0"/>
          </a:p>
        </p:txBody>
      </p:sp>
    </p:spTree>
    <p:extLst>
      <p:ext uri="{BB962C8B-B14F-4D97-AF65-F5344CB8AC3E}">
        <p14:creationId xmlns:p14="http://schemas.microsoft.com/office/powerpoint/2010/main" val="2914118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E96EA7-C508-42AC-91E4-A33DB836EB97}"/>
              </a:ext>
            </a:extLst>
          </p:cNvPr>
          <p:cNvSpPr>
            <a:spLocks noGrp="1"/>
          </p:cNvSpPr>
          <p:nvPr>
            <p:ph type="title"/>
          </p:nvPr>
        </p:nvSpPr>
        <p:spPr>
          <a:xfrm>
            <a:off x="581192" y="687474"/>
            <a:ext cx="7989752" cy="1083329"/>
          </a:xfrm>
        </p:spPr>
        <p:txBody>
          <a:bodyPr/>
          <a:lstStyle/>
          <a:p>
            <a:r>
              <a:rPr lang="en-SG" dirty="0"/>
              <a:t>Iteration Six</a:t>
            </a:r>
            <a:endParaRPr lang="en-US" dirty="0"/>
          </a:p>
        </p:txBody>
      </p:sp>
      <p:graphicFrame>
        <p:nvGraphicFramePr>
          <p:cNvPr id="4" name="Content Placeholder 3">
            <a:extLst>
              <a:ext uri="{FF2B5EF4-FFF2-40B4-BE49-F238E27FC236}">
                <a16:creationId xmlns="" xmlns:a16="http://schemas.microsoft.com/office/drawing/2014/main" id="{911CC13D-D9FC-49C5-8CE0-9F47EE724C21}"/>
              </a:ext>
            </a:extLst>
          </p:cNvPr>
          <p:cNvGraphicFramePr>
            <a:graphicFrameLocks noGrp="1"/>
          </p:cNvGraphicFramePr>
          <p:nvPr>
            <p:ph idx="1"/>
            <p:extLst/>
          </p:nvPr>
        </p:nvGraphicFramePr>
        <p:xfrm>
          <a:off x="581025" y="2227263"/>
          <a:ext cx="7989888"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 xmlns:a16="http://schemas.microsoft.com/office/drawing/2014/main" id="{FE0D20AB-9001-4374-892B-3E59FE00FC4A}"/>
              </a:ext>
            </a:extLst>
          </p:cNvPr>
          <p:cNvGrpSpPr/>
          <p:nvPr/>
        </p:nvGrpSpPr>
        <p:grpSpPr>
          <a:xfrm>
            <a:off x="3898017" y="2616978"/>
            <a:ext cx="1209600" cy="727200"/>
            <a:chOff x="4759503" y="1561246"/>
            <a:chExt cx="849510" cy="509706"/>
          </a:xfrm>
        </p:grpSpPr>
        <p:sp>
          <p:nvSpPr>
            <p:cNvPr id="6" name="Rectangle: Rounded Corners 5">
              <a:extLst>
                <a:ext uri="{FF2B5EF4-FFF2-40B4-BE49-F238E27FC236}">
                  <a16:creationId xmlns="" xmlns:a16="http://schemas.microsoft.com/office/drawing/2014/main" id="{863F17B5-EFFF-4906-B5FF-B8AE5C08F8B0}"/>
                </a:ext>
              </a:extLst>
            </p:cNvPr>
            <p:cNvSpPr/>
            <p:nvPr/>
          </p:nvSpPr>
          <p:spPr>
            <a:xfrm>
              <a:off x="4759503" y="1561246"/>
              <a:ext cx="849510" cy="50970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 xmlns:a16="http://schemas.microsoft.com/office/drawing/2014/main" id="{27288CDF-90ED-4E70-8454-890BE5E42839}"/>
                </a:ext>
              </a:extLst>
            </p:cNvPr>
            <p:cNvSpPr txBox="1"/>
            <p:nvPr/>
          </p:nvSpPr>
          <p:spPr>
            <a:xfrm>
              <a:off x="4774432" y="1576175"/>
              <a:ext cx="819652" cy="4798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SG" sz="1400" kern="1200" dirty="0"/>
                <a:t>Presentation Preparation</a:t>
              </a:r>
              <a:endParaRPr lang="en-US" sz="1400" kern="1200" dirty="0"/>
            </a:p>
          </p:txBody>
        </p:sp>
      </p:grpSp>
      <p:sp>
        <p:nvSpPr>
          <p:cNvPr id="8" name="TextBox 7">
            <a:extLst>
              <a:ext uri="{FF2B5EF4-FFF2-40B4-BE49-F238E27FC236}">
                <a16:creationId xmlns="" xmlns:a16="http://schemas.microsoft.com/office/drawing/2014/main" id="{9955E84E-DE61-400C-89F9-BECF58A0FE01}"/>
              </a:ext>
            </a:extLst>
          </p:cNvPr>
          <p:cNvSpPr txBox="1"/>
          <p:nvPr/>
        </p:nvSpPr>
        <p:spPr>
          <a:xfrm>
            <a:off x="581024" y="4401004"/>
            <a:ext cx="979675" cy="276999"/>
          </a:xfrm>
          <a:prstGeom prst="rect">
            <a:avLst/>
          </a:prstGeom>
          <a:noFill/>
        </p:spPr>
        <p:txBody>
          <a:bodyPr wrap="square" rtlCol="0">
            <a:spAutoFit/>
          </a:bodyPr>
          <a:lstStyle/>
          <a:p>
            <a:pPr algn="ctr"/>
            <a:r>
              <a:rPr lang="en-SG" sz="1200" dirty="0"/>
              <a:t>1 day</a:t>
            </a:r>
            <a:endParaRPr lang="en-US" sz="1200" dirty="0"/>
          </a:p>
        </p:txBody>
      </p:sp>
      <p:sp>
        <p:nvSpPr>
          <p:cNvPr id="9" name="TextBox 8">
            <a:extLst>
              <a:ext uri="{FF2B5EF4-FFF2-40B4-BE49-F238E27FC236}">
                <a16:creationId xmlns="" xmlns:a16="http://schemas.microsoft.com/office/drawing/2014/main" id="{063EE8C9-A3D5-4F08-8A5A-46A8E3074300}"/>
              </a:ext>
            </a:extLst>
          </p:cNvPr>
          <p:cNvSpPr txBox="1"/>
          <p:nvPr/>
        </p:nvSpPr>
        <p:spPr>
          <a:xfrm>
            <a:off x="7468616" y="4401006"/>
            <a:ext cx="979675" cy="276999"/>
          </a:xfrm>
          <a:prstGeom prst="rect">
            <a:avLst/>
          </a:prstGeom>
          <a:noFill/>
        </p:spPr>
        <p:txBody>
          <a:bodyPr wrap="square" rtlCol="0">
            <a:spAutoFit/>
          </a:bodyPr>
          <a:lstStyle/>
          <a:p>
            <a:pPr algn="ctr"/>
            <a:r>
              <a:rPr lang="en-SG" sz="1200" dirty="0"/>
              <a:t>1 day</a:t>
            </a:r>
            <a:endParaRPr lang="en-US" sz="1200" dirty="0"/>
          </a:p>
        </p:txBody>
      </p:sp>
      <p:sp>
        <p:nvSpPr>
          <p:cNvPr id="10" name="TextBox 9">
            <a:extLst>
              <a:ext uri="{FF2B5EF4-FFF2-40B4-BE49-F238E27FC236}">
                <a16:creationId xmlns="" xmlns:a16="http://schemas.microsoft.com/office/drawing/2014/main" id="{5C9B2C28-AE1D-4405-88FF-C10C6B98A5C4}"/>
              </a:ext>
            </a:extLst>
          </p:cNvPr>
          <p:cNvSpPr txBox="1"/>
          <p:nvPr/>
        </p:nvSpPr>
        <p:spPr>
          <a:xfrm>
            <a:off x="1981753" y="4401004"/>
            <a:ext cx="979675" cy="276999"/>
          </a:xfrm>
          <a:prstGeom prst="rect">
            <a:avLst/>
          </a:prstGeom>
          <a:noFill/>
        </p:spPr>
        <p:txBody>
          <a:bodyPr wrap="square" rtlCol="0">
            <a:spAutoFit/>
          </a:bodyPr>
          <a:lstStyle/>
          <a:p>
            <a:pPr algn="ctr"/>
            <a:r>
              <a:rPr lang="en-SG" sz="1200" dirty="0"/>
              <a:t>2 days</a:t>
            </a:r>
            <a:endParaRPr lang="en-US" sz="1200" dirty="0"/>
          </a:p>
        </p:txBody>
      </p:sp>
      <p:sp>
        <p:nvSpPr>
          <p:cNvPr id="12" name="TextBox 11">
            <a:extLst>
              <a:ext uri="{FF2B5EF4-FFF2-40B4-BE49-F238E27FC236}">
                <a16:creationId xmlns="" xmlns:a16="http://schemas.microsoft.com/office/drawing/2014/main" id="{BAB4AAFE-018F-485D-B487-94897D271FAD}"/>
              </a:ext>
            </a:extLst>
          </p:cNvPr>
          <p:cNvSpPr txBox="1"/>
          <p:nvPr/>
        </p:nvSpPr>
        <p:spPr>
          <a:xfrm>
            <a:off x="3376984" y="4401004"/>
            <a:ext cx="979675" cy="276999"/>
          </a:xfrm>
          <a:prstGeom prst="rect">
            <a:avLst/>
          </a:prstGeom>
          <a:noFill/>
        </p:spPr>
        <p:txBody>
          <a:bodyPr wrap="square" rtlCol="0">
            <a:spAutoFit/>
          </a:bodyPr>
          <a:lstStyle/>
          <a:p>
            <a:pPr algn="ctr"/>
            <a:r>
              <a:rPr lang="en-SG" sz="1200" dirty="0"/>
              <a:t>2 days</a:t>
            </a:r>
            <a:endParaRPr lang="en-US" sz="1200" dirty="0"/>
          </a:p>
        </p:txBody>
      </p:sp>
      <p:sp>
        <p:nvSpPr>
          <p:cNvPr id="13" name="TextBox 12">
            <a:extLst>
              <a:ext uri="{FF2B5EF4-FFF2-40B4-BE49-F238E27FC236}">
                <a16:creationId xmlns="" xmlns:a16="http://schemas.microsoft.com/office/drawing/2014/main" id="{E5137FF6-BA96-42B4-AE57-C514E53FDF54}"/>
              </a:ext>
            </a:extLst>
          </p:cNvPr>
          <p:cNvSpPr txBox="1"/>
          <p:nvPr/>
        </p:nvSpPr>
        <p:spPr>
          <a:xfrm>
            <a:off x="4772215" y="4401004"/>
            <a:ext cx="979675" cy="276999"/>
          </a:xfrm>
          <a:prstGeom prst="rect">
            <a:avLst/>
          </a:prstGeom>
          <a:noFill/>
        </p:spPr>
        <p:txBody>
          <a:bodyPr wrap="square" rtlCol="0">
            <a:spAutoFit/>
          </a:bodyPr>
          <a:lstStyle/>
          <a:p>
            <a:pPr algn="ctr"/>
            <a:r>
              <a:rPr lang="en-SG" sz="1200" dirty="0"/>
              <a:t>2 days</a:t>
            </a:r>
            <a:endParaRPr lang="en-US" sz="1200" dirty="0"/>
          </a:p>
        </p:txBody>
      </p:sp>
      <p:grpSp>
        <p:nvGrpSpPr>
          <p:cNvPr id="14" name="Group 13">
            <a:extLst>
              <a:ext uri="{FF2B5EF4-FFF2-40B4-BE49-F238E27FC236}">
                <a16:creationId xmlns="" xmlns:a16="http://schemas.microsoft.com/office/drawing/2014/main" id="{275537EA-A4FA-4265-A8BA-6D4BD4FAEFFA}"/>
              </a:ext>
            </a:extLst>
          </p:cNvPr>
          <p:cNvGrpSpPr/>
          <p:nvPr/>
        </p:nvGrpSpPr>
        <p:grpSpPr>
          <a:xfrm rot="19800000">
            <a:off x="3356512" y="3097012"/>
            <a:ext cx="256394" cy="299932"/>
            <a:chOff x="3027418" y="1666133"/>
            <a:chExt cx="256394" cy="299932"/>
          </a:xfrm>
          <a:solidFill>
            <a:schemeClr val="accent4">
              <a:lumMod val="40000"/>
              <a:lumOff val="60000"/>
            </a:schemeClr>
          </a:solidFill>
        </p:grpSpPr>
        <p:sp>
          <p:nvSpPr>
            <p:cNvPr id="15" name="Arrow: Right 14">
              <a:extLst>
                <a:ext uri="{FF2B5EF4-FFF2-40B4-BE49-F238E27FC236}">
                  <a16:creationId xmlns="" xmlns:a16="http://schemas.microsoft.com/office/drawing/2014/main" id="{77BEC443-D86E-4181-9388-703543518707}"/>
                </a:ext>
              </a:extLst>
            </p:cNvPr>
            <p:cNvSpPr/>
            <p:nvPr/>
          </p:nvSpPr>
          <p:spPr>
            <a:xfrm>
              <a:off x="3027418" y="1666133"/>
              <a:ext cx="256394" cy="299932"/>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Arrow: Right 4">
              <a:extLst>
                <a:ext uri="{FF2B5EF4-FFF2-40B4-BE49-F238E27FC236}">
                  <a16:creationId xmlns="" xmlns:a16="http://schemas.microsoft.com/office/drawing/2014/main" id="{D0225ED6-5BFC-4AEB-8554-8E3F0836283F}"/>
                </a:ext>
              </a:extLst>
            </p:cNvPr>
            <p:cNvSpPr txBox="1"/>
            <p:nvPr/>
          </p:nvSpPr>
          <p:spPr>
            <a:xfrm>
              <a:off x="3027418" y="1726119"/>
              <a:ext cx="179476" cy="1799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grpSp>
        <p:nvGrpSpPr>
          <p:cNvPr id="17" name="Group 16">
            <a:extLst>
              <a:ext uri="{FF2B5EF4-FFF2-40B4-BE49-F238E27FC236}">
                <a16:creationId xmlns="" xmlns:a16="http://schemas.microsoft.com/office/drawing/2014/main" id="{3B7C06CE-27C6-4C3D-B0A2-CBFB3A53C1C5}"/>
              </a:ext>
            </a:extLst>
          </p:cNvPr>
          <p:cNvGrpSpPr/>
          <p:nvPr/>
        </p:nvGrpSpPr>
        <p:grpSpPr>
          <a:xfrm rot="1800000">
            <a:off x="5411791" y="3125386"/>
            <a:ext cx="256394" cy="299932"/>
            <a:chOff x="3027418" y="1666133"/>
            <a:chExt cx="256394" cy="299932"/>
          </a:xfrm>
          <a:solidFill>
            <a:schemeClr val="accent4">
              <a:lumMod val="40000"/>
              <a:lumOff val="60000"/>
            </a:schemeClr>
          </a:solidFill>
        </p:grpSpPr>
        <p:sp>
          <p:nvSpPr>
            <p:cNvPr id="18" name="Arrow: Right 17">
              <a:extLst>
                <a:ext uri="{FF2B5EF4-FFF2-40B4-BE49-F238E27FC236}">
                  <a16:creationId xmlns="" xmlns:a16="http://schemas.microsoft.com/office/drawing/2014/main" id="{7ECA021E-1D79-4B04-8929-E2B51554F5BF}"/>
                </a:ext>
              </a:extLst>
            </p:cNvPr>
            <p:cNvSpPr/>
            <p:nvPr/>
          </p:nvSpPr>
          <p:spPr>
            <a:xfrm>
              <a:off x="3027418" y="1666133"/>
              <a:ext cx="256394" cy="299932"/>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Arrow: Right 4">
              <a:extLst>
                <a:ext uri="{FF2B5EF4-FFF2-40B4-BE49-F238E27FC236}">
                  <a16:creationId xmlns="" xmlns:a16="http://schemas.microsoft.com/office/drawing/2014/main" id="{3D7DD6A8-E05F-4E86-BEEF-EFB13CF5B499}"/>
                </a:ext>
              </a:extLst>
            </p:cNvPr>
            <p:cNvSpPr txBox="1"/>
            <p:nvPr/>
          </p:nvSpPr>
          <p:spPr>
            <a:xfrm>
              <a:off x="3027418" y="1726119"/>
              <a:ext cx="179476" cy="1799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sp>
        <p:nvSpPr>
          <p:cNvPr id="20" name="TextBox 19">
            <a:extLst>
              <a:ext uri="{FF2B5EF4-FFF2-40B4-BE49-F238E27FC236}">
                <a16:creationId xmlns="" xmlns:a16="http://schemas.microsoft.com/office/drawing/2014/main" id="{30B23EB6-4A42-480A-A682-42F3BC2068A5}"/>
              </a:ext>
            </a:extLst>
          </p:cNvPr>
          <p:cNvSpPr txBox="1"/>
          <p:nvPr/>
        </p:nvSpPr>
        <p:spPr>
          <a:xfrm>
            <a:off x="3997490" y="3344177"/>
            <a:ext cx="979675" cy="276999"/>
          </a:xfrm>
          <a:prstGeom prst="rect">
            <a:avLst/>
          </a:prstGeom>
          <a:noFill/>
        </p:spPr>
        <p:txBody>
          <a:bodyPr wrap="square" rtlCol="0">
            <a:spAutoFit/>
          </a:bodyPr>
          <a:lstStyle/>
          <a:p>
            <a:pPr algn="ctr"/>
            <a:r>
              <a:rPr lang="en-SG" sz="1200" dirty="0"/>
              <a:t>4 days</a:t>
            </a:r>
            <a:endParaRPr lang="en-US" sz="1200" dirty="0"/>
          </a:p>
        </p:txBody>
      </p:sp>
      <p:sp>
        <p:nvSpPr>
          <p:cNvPr id="21" name="Right Brace 20">
            <a:extLst>
              <a:ext uri="{FF2B5EF4-FFF2-40B4-BE49-F238E27FC236}">
                <a16:creationId xmlns="" xmlns:a16="http://schemas.microsoft.com/office/drawing/2014/main" id="{F4E3DCBD-617C-4484-8AAC-7279EFA0BC3C}"/>
              </a:ext>
            </a:extLst>
          </p:cNvPr>
          <p:cNvSpPr/>
          <p:nvPr/>
        </p:nvSpPr>
        <p:spPr>
          <a:xfrm rot="5400000">
            <a:off x="4459125" y="2064056"/>
            <a:ext cx="233687" cy="79898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 xmlns:a16="http://schemas.microsoft.com/office/drawing/2014/main" id="{D75235E3-DF9F-4F6A-9473-3D1B78AA08FE}"/>
              </a:ext>
            </a:extLst>
          </p:cNvPr>
          <p:cNvSpPr txBox="1"/>
          <p:nvPr/>
        </p:nvSpPr>
        <p:spPr>
          <a:xfrm>
            <a:off x="4043852" y="6170344"/>
            <a:ext cx="979675" cy="338554"/>
          </a:xfrm>
          <a:prstGeom prst="rect">
            <a:avLst/>
          </a:prstGeom>
          <a:noFill/>
        </p:spPr>
        <p:txBody>
          <a:bodyPr wrap="square" rtlCol="0">
            <a:spAutoFit/>
          </a:bodyPr>
          <a:lstStyle/>
          <a:p>
            <a:pPr algn="ctr"/>
            <a:r>
              <a:rPr lang="en-SG" sz="1600" dirty="0"/>
              <a:t>11 days</a:t>
            </a:r>
            <a:endParaRPr lang="en-US" sz="1600" dirty="0"/>
          </a:p>
        </p:txBody>
      </p:sp>
      <p:sp>
        <p:nvSpPr>
          <p:cNvPr id="23" name="TextBox 22">
            <a:extLst>
              <a:ext uri="{FF2B5EF4-FFF2-40B4-BE49-F238E27FC236}">
                <a16:creationId xmlns="" xmlns:a16="http://schemas.microsoft.com/office/drawing/2014/main" id="{7292CEC5-DCC2-4857-954D-B0C2FA8B0F42}"/>
              </a:ext>
            </a:extLst>
          </p:cNvPr>
          <p:cNvSpPr txBox="1"/>
          <p:nvPr/>
        </p:nvSpPr>
        <p:spPr>
          <a:xfrm>
            <a:off x="6168843" y="4391966"/>
            <a:ext cx="979675" cy="276999"/>
          </a:xfrm>
          <a:prstGeom prst="rect">
            <a:avLst/>
          </a:prstGeom>
          <a:noFill/>
        </p:spPr>
        <p:txBody>
          <a:bodyPr wrap="square" rtlCol="0">
            <a:spAutoFit/>
          </a:bodyPr>
          <a:lstStyle/>
          <a:p>
            <a:pPr algn="ctr"/>
            <a:r>
              <a:rPr lang="en-SG" sz="1200" dirty="0"/>
              <a:t>3 days</a:t>
            </a:r>
            <a:endParaRPr lang="en-US" sz="1200" dirty="0"/>
          </a:p>
        </p:txBody>
      </p:sp>
    </p:spTree>
    <p:extLst>
      <p:ext uri="{BB962C8B-B14F-4D97-AF65-F5344CB8AC3E}">
        <p14:creationId xmlns:p14="http://schemas.microsoft.com/office/powerpoint/2010/main" val="242727066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124</TotalTime>
  <Words>1116</Words>
  <Application>Microsoft Office PowerPoint</Application>
  <PresentationFormat>On-screen Show (4:3)</PresentationFormat>
  <Paragraphs>252</Paragraphs>
  <Slides>19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MS PGothic</vt:lpstr>
      <vt:lpstr>Roboto</vt:lpstr>
      <vt:lpstr>华文中宋</vt:lpstr>
      <vt:lpstr>Arial</vt:lpstr>
      <vt:lpstr>Calibri</vt:lpstr>
      <vt:lpstr>Gill Sans MT</vt:lpstr>
      <vt:lpstr>Tahoma</vt:lpstr>
      <vt:lpstr>Wingdings 2</vt:lpstr>
      <vt:lpstr>Dividend</vt:lpstr>
      <vt:lpstr>G6T3 – Young Tau Foo</vt:lpstr>
      <vt:lpstr>Progress after pm review</vt:lpstr>
      <vt:lpstr>Team Improvements</vt:lpstr>
      <vt:lpstr>Critical Path</vt:lpstr>
      <vt:lpstr>Iteration Four (Part 1)</vt:lpstr>
      <vt:lpstr>Iteration Four (Part 2)</vt:lpstr>
      <vt:lpstr>Iteration Five (Part 1)</vt:lpstr>
      <vt:lpstr>Iteration Five (Part 2)</vt:lpstr>
      <vt:lpstr>Iteration Six</vt:lpstr>
      <vt:lpstr>metrics</vt:lpstr>
      <vt:lpstr>Task Metric Mitigation Plan</vt:lpstr>
      <vt:lpstr>Iteration 3 Task metric </vt:lpstr>
      <vt:lpstr>Iteration 4 Task metric</vt:lpstr>
      <vt:lpstr>Task Metric Calculations</vt:lpstr>
      <vt:lpstr>Bug Metric</vt:lpstr>
      <vt:lpstr>Risk mitigation plan</vt:lpstr>
      <vt:lpstr>Manpower Allocation</vt:lpstr>
      <vt:lpstr>Work breakdown per member Programming (Coding, Debugging, integration)  VS Non Programming (Design, Deployment, Testing)</vt:lpstr>
      <vt:lpstr>Work breakdown per member Programming (Coding, Debugging, integration)  VS Non Programming (Design, Deployment, Testing)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G6T3 – Young Tau Foo</dc:title>
  <dc:creator>Denise LEE Chew Ling</dc:creator>
  <cp:lastModifiedBy>wei kiat poh</cp:lastModifiedBy>
  <cp:revision>28</cp:revision>
  <dcterms:created xsi:type="dcterms:W3CDTF">2017-10-17T09:18:48Z</dcterms:created>
  <dcterms:modified xsi:type="dcterms:W3CDTF">2017-10-23T06:17:52Z</dcterms:modified>
</cp:coreProperties>
</file>